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63" r:id="rId1"/>
  </p:sldMasterIdLst>
  <p:sldIdLst>
    <p:sldId id="269" r:id="rId2"/>
    <p:sldId id="271" r:id="rId3"/>
    <p:sldId id="273" r:id="rId4"/>
    <p:sldId id="272" r:id="rId5"/>
    <p:sldId id="274" r:id="rId6"/>
    <p:sldId id="256" r:id="rId7"/>
    <p:sldId id="257" r:id="rId8"/>
    <p:sldId id="260" r:id="rId9"/>
    <p:sldId id="259" r:id="rId10"/>
    <p:sldId id="261" r:id="rId11"/>
    <p:sldId id="262" r:id="rId12"/>
    <p:sldId id="263" r:id="rId13"/>
    <p:sldId id="258" r:id="rId14"/>
    <p:sldId id="264" r:id="rId15"/>
    <p:sldId id="265" r:id="rId16"/>
    <p:sldId id="266" r:id="rId17"/>
    <p:sldId id="267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647212"/>
      </p:ext>
    </p:extLst>
  </p:cSld>
  <p:clrMapOvr>
    <a:masterClrMapping/>
  </p:clrMapOvr>
  <p:transition spd="slow">
    <p:randomBar dir="vert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udul d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761839"/>
      </p:ext>
    </p:extLst>
  </p:cSld>
  <p:clrMapOvr>
    <a:masterClrMapping/>
  </p:clrMapOvr>
  <p:transition spd="slow">
    <p:randomBar dir="vert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tipa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51389613"/>
      </p:ext>
    </p:extLst>
  </p:cSld>
  <p:clrMapOvr>
    <a:masterClrMapping/>
  </p:clrMapOvr>
  <p:transition spd="slow">
    <p:randomBar dir="vert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u N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121589"/>
      </p:ext>
    </p:extLst>
  </p:cSld>
  <p:clrMapOvr>
    <a:masterClrMapping/>
  </p:clrMapOvr>
  <p:transition spd="slow">
    <p:randomBar dir="vert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u Nama dengan Kutip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83476535"/>
      </p:ext>
    </p:extLst>
  </p:cSld>
  <p:clrMapOvr>
    <a:masterClrMapping/>
  </p:clrMapOvr>
  <p:transition spd="slow">
    <p:randomBar dir="vert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enar atau Sal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03275"/>
      </p:ext>
    </p:extLst>
  </p:cSld>
  <p:clrMapOvr>
    <a:masterClrMapping/>
  </p:clrMapOvr>
  <p:transition spd="slow">
    <p:randomBar dir="vert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Judul dan Teks Vertik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95733"/>
      </p:ext>
    </p:extLst>
  </p:cSld>
  <p:clrMapOvr>
    <a:masterClrMapping/>
  </p:clrMapOvr>
  <p:transition spd="slow">
    <p:randomBar dir="vert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Judul Vertikal dan Te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802230"/>
      </p:ext>
    </p:extLst>
  </p:cSld>
  <p:clrMapOvr>
    <a:masterClrMapping/>
  </p:clrMapOvr>
  <p:transition spd="slow">
    <p:randomBar dir="vert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0018334"/>
      </p:ext>
    </p:extLst>
  </p:cSld>
  <p:clrMapOvr>
    <a:masterClrMapping/>
  </p:clrMapOvr>
  <p:transition spd="slow">
    <p:randomBar dir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5859762"/>
      </p:ext>
    </p:extLst>
  </p:cSld>
  <p:clrMapOvr>
    <a:masterClrMapping/>
  </p:clrMapOvr>
  <p:transition spd="slow">
    <p:randomBar dir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eader Bagi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6425311"/>
      </p:ext>
    </p:extLst>
  </p:cSld>
  <p:clrMapOvr>
    <a:masterClrMapping/>
  </p:clrMapOvr>
  <p:transition spd="slow">
    <p:randomBar dir="vert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0396369"/>
      </p:ext>
    </p:extLst>
  </p:cSld>
  <p:clrMapOvr>
    <a:masterClrMapping/>
  </p:clrMapOvr>
  <p:transition spd="slow">
    <p:randomBar dir="vert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erbandi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921562"/>
      </p:ext>
    </p:extLst>
  </p:cSld>
  <p:clrMapOvr>
    <a:masterClrMapping/>
  </p:clrMapOvr>
  <p:transition spd="slow">
    <p:randomBar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udul S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111173"/>
      </p:ext>
    </p:extLst>
  </p:cSld>
  <p:clrMapOvr>
    <a:masterClrMapping/>
  </p:clrMapOvr>
  <p:transition spd="slow">
    <p:randomBar dir="vert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526451"/>
      </p:ext>
    </p:extLst>
  </p:cSld>
  <p:clrMapOvr>
    <a:masterClrMapping/>
  </p:clrMapOvr>
  <p:transition spd="slow">
    <p:randomBar dir="vert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onten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75885529"/>
      </p:ext>
    </p:extLst>
  </p:cSld>
  <p:clrMapOvr>
    <a:masterClrMapping/>
  </p:clrMapOvr>
  <p:transition spd="slow">
    <p:randomBar dir="vert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Gambar dengan Keterang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id-ID"/>
              <a:t>Klik ikon untuk menambahkan gambar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d-ID"/>
              <a:t>Edit gaya teks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9/7/2020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782493"/>
      </p:ext>
    </p:extLst>
  </p:cSld>
  <p:clrMapOvr>
    <a:masterClrMapping/>
  </p:clrMapOvr>
  <p:transition spd="slow">
    <p:randomBar dir="vert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d-ID"/>
              <a:t>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9/7/2020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60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</p:sldLayoutIdLst>
  <p:transition spd="slow">
    <p:randomBar dir="vert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fitrianinirya@gmail.com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53ED5A2-A099-4994-AECA-8449A6451F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Tampungan Konten 5">
            <a:extLst>
              <a:ext uri="{FF2B5EF4-FFF2-40B4-BE49-F238E27FC236}">
                <a16:creationId xmlns:a16="http://schemas.microsoft.com/office/drawing/2014/main" id="{2399CF49-8832-4F5D-9F63-3EC68112D0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7016245"/>
          </a:xfrm>
        </p:spPr>
      </p:pic>
    </p:spTree>
    <p:extLst>
      <p:ext uri="{BB962C8B-B14F-4D97-AF65-F5344CB8AC3E}">
        <p14:creationId xmlns:p14="http://schemas.microsoft.com/office/powerpoint/2010/main" val="1029984823"/>
      </p:ext>
    </p:extLst>
  </p:cSld>
  <p:clrMapOvr>
    <a:masterClrMapping/>
  </p:clrMapOvr>
  <p:transition spd="slow">
    <p:randomBar dir="vert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158D43F4-9EF1-4A8E-A114-B55E8B873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875" y="353291"/>
            <a:ext cx="10018713" cy="561109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C000"/>
                </a:solidFill>
              </a:rPr>
              <a:t>GOOGLE CLASSROOM</a:t>
            </a: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9D8A467B-B697-41FB-95EB-45937E1BBB7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01464" y="1244874"/>
            <a:ext cx="10363826" cy="561312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d-ID" sz="2800" b="1" dirty="0"/>
              <a:t>Kelebihan Google </a:t>
            </a:r>
            <a:r>
              <a:rPr lang="id-ID" sz="2800" b="1" dirty="0" err="1"/>
              <a:t>Classroom</a:t>
            </a:r>
            <a:endParaRPr lang="id-ID" sz="2800" b="1" dirty="0"/>
          </a:p>
          <a:p>
            <a:r>
              <a:rPr lang="en-US" b="1" dirty="0" err="1"/>
              <a:t>Sangat</a:t>
            </a:r>
            <a:r>
              <a:rPr lang="en-US" b="1" dirty="0"/>
              <a:t> mobile Friendly </a:t>
            </a:r>
            <a:r>
              <a:rPr lang="en-US" b="1" dirty="0" err="1"/>
              <a:t>untuk</a:t>
            </a:r>
            <a:r>
              <a:rPr lang="en-US" b="1" dirty="0"/>
              <a:t> </a:t>
            </a:r>
            <a:r>
              <a:rPr lang="en-US" b="1" dirty="0" err="1"/>
              <a:t>pemula</a:t>
            </a:r>
            <a:endParaRPr lang="id-ID" b="1" dirty="0"/>
          </a:p>
          <a:p>
            <a:r>
              <a:rPr lang="sv-SE" b="1" dirty="0"/>
              <a:t>Mudah mengelola tugas yang diberikan</a:t>
            </a:r>
            <a:endParaRPr lang="id-ID" b="1" dirty="0"/>
          </a:p>
          <a:p>
            <a:r>
              <a:rPr lang="en-US" b="1" dirty="0" err="1"/>
              <a:t>Semua</a:t>
            </a:r>
            <a:r>
              <a:rPr lang="en-US" b="1" dirty="0"/>
              <a:t> file </a:t>
            </a:r>
            <a:r>
              <a:rPr lang="en-US" b="1" dirty="0" err="1"/>
              <a:t>masuk</a:t>
            </a:r>
            <a:r>
              <a:rPr lang="en-US" b="1" dirty="0"/>
              <a:t> </a:t>
            </a:r>
            <a:r>
              <a:rPr lang="en-US" b="1" dirty="0" err="1"/>
              <a:t>ke</a:t>
            </a:r>
            <a:r>
              <a:rPr lang="en-US" b="1" dirty="0"/>
              <a:t> Google Drive </a:t>
            </a:r>
            <a:r>
              <a:rPr lang="en-US" b="1" dirty="0" err="1"/>
              <a:t>kita</a:t>
            </a:r>
            <a:endParaRPr lang="id-ID" b="1" dirty="0"/>
          </a:p>
          <a:p>
            <a:r>
              <a:rPr lang="pt-BR" b="1" dirty="0"/>
              <a:t>Mudah meninjau tugas sebelum dikirim</a:t>
            </a:r>
            <a:endParaRPr lang="id-ID" b="1" dirty="0"/>
          </a:p>
          <a:p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mudah</a:t>
            </a:r>
            <a:r>
              <a:rPr lang="en-US" b="1" dirty="0"/>
              <a:t> </a:t>
            </a:r>
            <a:r>
              <a:rPr lang="en-US" b="1" dirty="0" err="1"/>
              <a:t>melihat</a:t>
            </a:r>
            <a:r>
              <a:rPr lang="en-US" b="1" dirty="0"/>
              <a:t> </a:t>
            </a:r>
            <a:r>
              <a:rPr lang="en-US" b="1" dirty="0" err="1"/>
              <a:t>pengumuman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</a:t>
            </a:r>
            <a:r>
              <a:rPr lang="en-US" b="1" dirty="0" err="1"/>
              <a:t>pengajar</a:t>
            </a:r>
            <a:endParaRPr lang="id-ID" b="1" dirty="0"/>
          </a:p>
          <a:p>
            <a:r>
              <a:rPr lang="nl-NL" b="1" dirty="0"/>
              <a:t>Bebas dari iklan dan aman</a:t>
            </a:r>
            <a:endParaRPr lang="id-ID" b="1" dirty="0"/>
          </a:p>
          <a:p>
            <a:r>
              <a:rPr lang="en-US" b="1" dirty="0" err="1"/>
              <a:t>Tersedia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gratis 100%</a:t>
            </a:r>
            <a:endParaRPr lang="id-ID" b="1" dirty="0"/>
          </a:p>
          <a:p>
            <a:r>
              <a:rPr lang="en-US" b="1" dirty="0" err="1"/>
              <a:t>Kekurangan</a:t>
            </a:r>
            <a:r>
              <a:rPr lang="en-US" b="1" dirty="0"/>
              <a:t> Google Classroom</a:t>
            </a:r>
            <a:endParaRPr lang="id-ID" b="1" dirty="0"/>
          </a:p>
          <a:p>
            <a:pPr marL="0" indent="0">
              <a:buNone/>
            </a:pPr>
            <a:endParaRPr lang="id-ID" b="1" dirty="0"/>
          </a:p>
          <a:p>
            <a:pPr marL="0" indent="0">
              <a:buNone/>
            </a:pPr>
            <a:r>
              <a:rPr lang="id-ID" sz="2800" b="1" dirty="0"/>
              <a:t>Kekurangan Google </a:t>
            </a:r>
            <a:r>
              <a:rPr lang="id-ID" sz="2800" b="1" dirty="0" err="1"/>
              <a:t>Classroom</a:t>
            </a:r>
            <a:endParaRPr lang="id-ID" sz="2800" b="1" dirty="0"/>
          </a:p>
          <a:p>
            <a:r>
              <a:rPr lang="en-US" b="1" dirty="0" err="1"/>
              <a:t>Tampilan</a:t>
            </a:r>
            <a:r>
              <a:rPr lang="en-US" b="1" dirty="0"/>
              <a:t> yang </a:t>
            </a:r>
            <a:r>
              <a:rPr lang="en-US" b="1" dirty="0" err="1"/>
              <a:t>kurang</a:t>
            </a:r>
            <a:r>
              <a:rPr lang="en-US" b="1" dirty="0"/>
              <a:t> </a:t>
            </a:r>
            <a:r>
              <a:rPr lang="en-US" b="1" dirty="0" err="1"/>
              <a:t>menarik</a:t>
            </a:r>
            <a:r>
              <a:rPr lang="en-US" b="1" dirty="0"/>
              <a:t> </a:t>
            </a:r>
            <a:r>
              <a:rPr lang="en-US" b="1" dirty="0" err="1"/>
              <a:t>bagi</a:t>
            </a:r>
            <a:r>
              <a:rPr lang="en-US" b="1" dirty="0"/>
              <a:t> </a:t>
            </a:r>
            <a:r>
              <a:rPr lang="en-US" b="1" dirty="0" err="1"/>
              <a:t>siswa</a:t>
            </a:r>
            <a:r>
              <a:rPr lang="en-US" b="1" dirty="0"/>
              <a:t> </a:t>
            </a:r>
            <a:endParaRPr lang="id-ID" b="1" dirty="0"/>
          </a:p>
          <a:p>
            <a:r>
              <a:rPr lang="en-US" b="1" dirty="0" err="1"/>
              <a:t>Saat</a:t>
            </a:r>
            <a:r>
              <a:rPr lang="en-US" b="1" dirty="0"/>
              <a:t> Google Drive </a:t>
            </a:r>
            <a:r>
              <a:rPr lang="en-US" b="1" dirty="0" err="1"/>
              <a:t>Penuh</a:t>
            </a:r>
            <a:r>
              <a:rPr lang="en-US" b="1" dirty="0"/>
              <a:t> file </a:t>
            </a:r>
            <a:r>
              <a:rPr lang="en-US" b="1" dirty="0" err="1"/>
              <a:t>tidak</a:t>
            </a:r>
            <a:r>
              <a:rPr lang="en-US" b="1" dirty="0"/>
              <a:t> </a:t>
            </a:r>
            <a:r>
              <a:rPr lang="en-US" b="1" dirty="0" err="1"/>
              <a:t>bisa</a:t>
            </a:r>
            <a:r>
              <a:rPr lang="en-US" b="1" dirty="0"/>
              <a:t> </a:t>
            </a:r>
            <a:r>
              <a:rPr lang="en-US" b="1" dirty="0" err="1"/>
              <a:t>dikirim</a:t>
            </a:r>
            <a:endParaRPr lang="id-ID" b="1" dirty="0"/>
          </a:p>
          <a:p>
            <a:r>
              <a:rPr lang="it-IT" b="1" dirty="0"/>
              <a:t>Waktu pengiriman masih bisa diatur</a:t>
            </a:r>
            <a:endParaRPr lang="id-ID" b="1" dirty="0"/>
          </a:p>
          <a:p>
            <a:endParaRPr lang="en-US" dirty="0"/>
          </a:p>
        </p:txBody>
      </p:sp>
      <p:pic>
        <p:nvPicPr>
          <p:cNvPr id="7" name="Gambar 6">
            <a:extLst>
              <a:ext uri="{FF2B5EF4-FFF2-40B4-BE49-F238E27FC236}">
                <a16:creationId xmlns:a16="http://schemas.microsoft.com/office/drawing/2014/main" id="{BD41F776-3A5B-4F08-B6CA-D902AB7FEB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159" y="-192845"/>
            <a:ext cx="5135794" cy="4343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868544"/>
      </p:ext>
    </p:extLst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43C31BE-3F42-4CF5-BB7D-A2A9EB7A3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5038" y="211281"/>
            <a:ext cx="10018713" cy="602673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accent6">
                    <a:lumMod val="75000"/>
                  </a:schemeClr>
                </a:solidFill>
              </a:rPr>
              <a:t>GOOGLE MEET</a:t>
            </a:r>
            <a:endParaRPr lang="en-U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C90EF7FB-47EE-4CF0-95A9-EF99763F10C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85456"/>
            <a:ext cx="10363826" cy="49599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300" b="1" dirty="0" err="1"/>
              <a:t>Kelebihan</a:t>
            </a:r>
            <a:r>
              <a:rPr lang="en-US" sz="3300" b="1" dirty="0"/>
              <a:t> Google Meet</a:t>
            </a:r>
          </a:p>
          <a:p>
            <a:pPr marL="0" indent="0">
              <a:buNone/>
            </a:pPr>
            <a:endParaRPr lang="id-ID" b="1" dirty="0"/>
          </a:p>
          <a:p>
            <a:r>
              <a:rPr lang="en-US" b="1" dirty="0"/>
              <a:t>Gratis</a:t>
            </a:r>
            <a:endParaRPr lang="id-ID" b="1" dirty="0"/>
          </a:p>
          <a:p>
            <a:r>
              <a:rPr lang="en-US" b="1" dirty="0"/>
              <a:t>25 </a:t>
            </a:r>
            <a:r>
              <a:rPr lang="en-US" b="1" dirty="0" err="1"/>
              <a:t>Partisipan</a:t>
            </a:r>
            <a:endParaRPr lang="id-ID" b="1" dirty="0"/>
          </a:p>
          <a:p>
            <a:r>
              <a:rPr lang="en-US" b="1" dirty="0" err="1"/>
              <a:t>Tampilan</a:t>
            </a:r>
            <a:r>
              <a:rPr lang="en-US" b="1" dirty="0"/>
              <a:t> Video HD</a:t>
            </a:r>
            <a:endParaRPr lang="id-ID" b="1" dirty="0"/>
          </a:p>
          <a:p>
            <a:r>
              <a:rPr lang="en-US" b="1" dirty="0" err="1"/>
              <a:t>Enkripsi</a:t>
            </a:r>
            <a:r>
              <a:rPr lang="en-US" b="1" dirty="0"/>
              <a:t> Video</a:t>
            </a:r>
            <a:endParaRPr lang="id-ID" b="1" dirty="0"/>
          </a:p>
          <a:p>
            <a:endParaRPr lang="id-ID" b="1" dirty="0"/>
          </a:p>
          <a:p>
            <a:pPr marL="0" indent="0">
              <a:buNone/>
            </a:pPr>
            <a:r>
              <a:rPr lang="en-US" sz="3000" b="1" dirty="0" err="1"/>
              <a:t>Kekurangan</a:t>
            </a:r>
            <a:r>
              <a:rPr lang="en-US" sz="3000" b="1" dirty="0"/>
              <a:t> Google Meet</a:t>
            </a:r>
          </a:p>
          <a:p>
            <a:r>
              <a:rPr lang="en-US" b="1" dirty="0" err="1"/>
              <a:t>Belum</a:t>
            </a:r>
            <a:r>
              <a:rPr lang="en-US" b="1" dirty="0"/>
              <a:t> Ada </a:t>
            </a:r>
            <a:r>
              <a:rPr lang="en-US" b="1" dirty="0" err="1"/>
              <a:t>Fitur</a:t>
            </a:r>
            <a:r>
              <a:rPr lang="en-US" b="1" dirty="0"/>
              <a:t> </a:t>
            </a:r>
            <a:r>
              <a:rPr lang="en-US" b="1" dirty="0" err="1"/>
              <a:t>Hemat</a:t>
            </a:r>
            <a:r>
              <a:rPr lang="en-US" b="1" dirty="0"/>
              <a:t> Data</a:t>
            </a:r>
            <a:endParaRPr lang="id-ID" b="1" dirty="0"/>
          </a:p>
          <a:p>
            <a:r>
              <a:rPr lang="en-US" b="1" dirty="0" err="1"/>
              <a:t>Perlu</a:t>
            </a:r>
            <a:r>
              <a:rPr lang="en-US" b="1" dirty="0"/>
              <a:t> </a:t>
            </a:r>
            <a:r>
              <a:rPr lang="en-US" b="1" dirty="0" err="1"/>
              <a:t>Jaringan</a:t>
            </a:r>
            <a:r>
              <a:rPr lang="en-US" b="1" dirty="0"/>
              <a:t> Internet Stabil</a:t>
            </a:r>
            <a:endParaRPr lang="id-ID" b="1" dirty="0"/>
          </a:p>
          <a:p>
            <a:r>
              <a:rPr lang="en-US" b="1" dirty="0" err="1"/>
              <a:t>Belum</a:t>
            </a:r>
            <a:r>
              <a:rPr lang="en-US" b="1" dirty="0"/>
              <a:t> </a:t>
            </a:r>
            <a:r>
              <a:rPr lang="en-US" b="1" dirty="0" err="1"/>
              <a:t>Semua</a:t>
            </a:r>
            <a:r>
              <a:rPr lang="en-US" b="1" dirty="0"/>
              <a:t> </a:t>
            </a:r>
            <a:r>
              <a:rPr lang="en-US" b="1" dirty="0" err="1"/>
              <a:t>Fitur</a:t>
            </a:r>
            <a:r>
              <a:rPr lang="en-US" b="1" dirty="0"/>
              <a:t> Free</a:t>
            </a:r>
            <a:endParaRPr lang="id-ID" b="1" dirty="0"/>
          </a:p>
          <a:p>
            <a:endParaRPr lang="en-US" dirty="0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DA3989DD-FBBD-4DAE-A6AC-D51C16A9A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1289" y="3933371"/>
            <a:ext cx="6780711" cy="2983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375202"/>
      </p:ext>
    </p:extLst>
  </p:cSld>
  <p:clrMapOvr>
    <a:masterClrMapping/>
  </p:clrMapOvr>
  <p:transition spd="slow">
    <p:randomBar dir="vert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B01DBDE8-0F45-47CE-8060-01FC1392E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8166" y="311728"/>
            <a:ext cx="10018713" cy="533400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chemeClr val="accent2">
                    <a:lumMod val="50000"/>
                  </a:schemeClr>
                </a:solidFill>
              </a:rPr>
              <a:t>Microsoft </a:t>
            </a:r>
            <a:r>
              <a:rPr lang="id-ID" dirty="0" err="1">
                <a:solidFill>
                  <a:schemeClr val="accent2">
                    <a:lumMod val="50000"/>
                  </a:schemeClr>
                </a:solidFill>
              </a:rPr>
              <a:t>Teams</a:t>
            </a:r>
            <a:endParaRPr 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B9E75486-0757-4ED5-8CDE-077B5689B2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20669" y="1059543"/>
            <a:ext cx="10363826" cy="548672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nn-NO" sz="3100" b="1" dirty="0"/>
              <a:t>Berikut 8 Kelebihan  Microsoft  Teams</a:t>
            </a:r>
            <a:endParaRPr lang="id-ID" sz="3100" b="1" dirty="0"/>
          </a:p>
          <a:p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mudah</a:t>
            </a:r>
            <a:r>
              <a:rPr lang="en-US" b="1" dirty="0"/>
              <a:t> </a:t>
            </a:r>
            <a:r>
              <a:rPr lang="en-US" b="1" dirty="0" err="1"/>
              <a:t>mengelola</a:t>
            </a:r>
            <a:r>
              <a:rPr lang="en-US" b="1" dirty="0"/>
              <a:t> </a:t>
            </a:r>
            <a:r>
              <a:rPr lang="en-US" b="1" dirty="0" err="1"/>
              <a:t>kelompok</a:t>
            </a:r>
            <a:endParaRPr lang="id-ID" b="1" dirty="0"/>
          </a:p>
          <a:p>
            <a:r>
              <a:rPr lang="en-US" b="1" dirty="0" err="1"/>
              <a:t>Menyediakan</a:t>
            </a:r>
            <a:r>
              <a:rPr lang="en-US" b="1" dirty="0"/>
              <a:t> </a:t>
            </a:r>
            <a:r>
              <a:rPr lang="en-US" b="1" dirty="0" err="1"/>
              <a:t>pengeditan</a:t>
            </a:r>
            <a:r>
              <a:rPr lang="en-US" b="1" dirty="0"/>
              <a:t> </a:t>
            </a:r>
            <a:r>
              <a:rPr lang="en-US" b="1" dirty="0" err="1"/>
              <a:t>dan</a:t>
            </a:r>
            <a:r>
              <a:rPr lang="en-US" b="1" dirty="0"/>
              <a:t> </a:t>
            </a:r>
            <a:r>
              <a:rPr lang="en-US" b="1" dirty="0" err="1"/>
              <a:t>berbagi</a:t>
            </a:r>
            <a:r>
              <a:rPr lang="en-US" b="1" dirty="0"/>
              <a:t> file </a:t>
            </a:r>
            <a:r>
              <a:rPr lang="en-US" b="1" dirty="0" err="1"/>
              <a:t>dimana</a:t>
            </a:r>
            <a:r>
              <a:rPr lang="en-US" b="1" dirty="0"/>
              <a:t> </a:t>
            </a:r>
            <a:r>
              <a:rPr lang="en-US" b="1" dirty="0" err="1"/>
              <a:t>saja</a:t>
            </a:r>
            <a:endParaRPr lang="id-ID" b="1" dirty="0"/>
          </a:p>
          <a:p>
            <a:r>
              <a:rPr lang="en-US" b="1" dirty="0" err="1"/>
              <a:t>Menyediakan</a:t>
            </a:r>
            <a:r>
              <a:rPr lang="en-US" b="1" dirty="0"/>
              <a:t> </a:t>
            </a:r>
            <a:r>
              <a:rPr lang="en-US" b="1" dirty="0" err="1"/>
              <a:t>Kualitas</a:t>
            </a:r>
            <a:r>
              <a:rPr lang="en-US" b="1" dirty="0"/>
              <a:t> video HD </a:t>
            </a:r>
            <a:r>
              <a:rPr lang="en-US" b="1" dirty="0" err="1"/>
              <a:t>dan</a:t>
            </a:r>
            <a:r>
              <a:rPr lang="en-US" b="1" dirty="0"/>
              <a:t> audio yang </a:t>
            </a:r>
            <a:r>
              <a:rPr lang="en-US" b="1" dirty="0" err="1"/>
              <a:t>baik</a:t>
            </a:r>
            <a:endParaRPr lang="id-ID" b="1" dirty="0"/>
          </a:p>
          <a:p>
            <a:r>
              <a:rPr lang="en-US" b="1" dirty="0" err="1"/>
              <a:t>Mengobrol</a:t>
            </a:r>
            <a:r>
              <a:rPr lang="en-US" b="1" dirty="0"/>
              <a:t> </a:t>
            </a:r>
            <a:r>
              <a:rPr lang="en-US" b="1" dirty="0" err="1"/>
              <a:t>secara</a:t>
            </a:r>
            <a:r>
              <a:rPr lang="en-US" b="1" dirty="0"/>
              <a:t> </a:t>
            </a:r>
            <a:r>
              <a:rPr lang="en-US" b="1" dirty="0" err="1"/>
              <a:t>pribadi</a:t>
            </a:r>
            <a:r>
              <a:rPr lang="en-US" b="1" dirty="0"/>
              <a:t> </a:t>
            </a:r>
            <a:r>
              <a:rPr lang="en-US" b="1" dirty="0" err="1"/>
              <a:t>maupun</a:t>
            </a:r>
            <a:r>
              <a:rPr lang="en-US" b="1" dirty="0"/>
              <a:t> grub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dirty="0" err="1"/>
              <a:t>saluran</a:t>
            </a:r>
            <a:r>
              <a:rPr lang="en-US" b="1" dirty="0"/>
              <a:t> </a:t>
            </a:r>
            <a:r>
              <a:rPr lang="en-US" b="1" dirty="0" err="1"/>
              <a:t>khusus</a:t>
            </a:r>
            <a:endParaRPr lang="id-ID" b="1" dirty="0"/>
          </a:p>
          <a:p>
            <a:r>
              <a:rPr lang="en-US" b="1" dirty="0" err="1"/>
              <a:t>Hanya</a:t>
            </a:r>
            <a:r>
              <a:rPr lang="en-US" b="1" dirty="0"/>
              <a:t> </a:t>
            </a:r>
            <a:r>
              <a:rPr lang="en-US" b="1" dirty="0" err="1"/>
              <a:t>menyimpan</a:t>
            </a:r>
            <a:r>
              <a:rPr lang="en-US" b="1" dirty="0"/>
              <a:t> </a:t>
            </a:r>
            <a:r>
              <a:rPr lang="en-US" b="1" dirty="0" err="1"/>
              <a:t>percakapan</a:t>
            </a:r>
            <a:r>
              <a:rPr lang="en-US" b="1" dirty="0"/>
              <a:t> </a:t>
            </a:r>
            <a:r>
              <a:rPr lang="en-US" b="1" dirty="0" err="1"/>
              <a:t>penting</a:t>
            </a:r>
            <a:endParaRPr lang="id-ID" b="1" dirty="0"/>
          </a:p>
          <a:p>
            <a:r>
              <a:rPr lang="en-US" b="1" dirty="0" err="1"/>
              <a:t>Cepat</a:t>
            </a:r>
            <a:r>
              <a:rPr lang="en-US" b="1" dirty="0"/>
              <a:t> </a:t>
            </a:r>
            <a:r>
              <a:rPr lang="en-US" b="1" dirty="0" err="1"/>
              <a:t>menemukan</a:t>
            </a:r>
            <a:r>
              <a:rPr lang="en-US" b="1" dirty="0"/>
              <a:t> </a:t>
            </a:r>
            <a:r>
              <a:rPr lang="en-US" b="1" dirty="0" err="1"/>
              <a:t>apa</a:t>
            </a:r>
            <a:r>
              <a:rPr lang="en-US" b="1" dirty="0"/>
              <a:t> yang </a:t>
            </a:r>
            <a:r>
              <a:rPr lang="en-US" b="1" dirty="0" err="1"/>
              <a:t>dicari</a:t>
            </a:r>
            <a:r>
              <a:rPr lang="en-US" b="1" dirty="0"/>
              <a:t> di </a:t>
            </a:r>
            <a:r>
              <a:rPr lang="en-US" b="1" dirty="0" err="1"/>
              <a:t>obrolan</a:t>
            </a:r>
            <a:r>
              <a:rPr lang="en-US" b="1" dirty="0"/>
              <a:t> </a:t>
            </a:r>
            <a:r>
              <a:rPr lang="en-US" b="1" dirty="0" err="1"/>
              <a:t>percakapan</a:t>
            </a:r>
            <a:endParaRPr lang="id-ID" b="1" dirty="0"/>
          </a:p>
          <a:p>
            <a:r>
              <a:rPr lang="en-US" b="1" dirty="0" err="1"/>
              <a:t>Keamanan</a:t>
            </a:r>
            <a:r>
              <a:rPr lang="en-US" b="1" dirty="0"/>
              <a:t> </a:t>
            </a:r>
            <a:r>
              <a:rPr lang="en-US" b="1" dirty="0" err="1"/>
              <a:t>langsung</a:t>
            </a:r>
            <a:r>
              <a:rPr lang="en-US" b="1" dirty="0"/>
              <a:t> </a:t>
            </a:r>
            <a:r>
              <a:rPr lang="en-US" b="1" dirty="0" err="1"/>
              <a:t>dari</a:t>
            </a:r>
            <a:r>
              <a:rPr lang="en-US" b="1" dirty="0"/>
              <a:t> Microsoft</a:t>
            </a:r>
            <a:endParaRPr lang="id-ID" b="1" dirty="0"/>
          </a:p>
          <a:p>
            <a:r>
              <a:rPr lang="en-US" b="1" dirty="0" err="1"/>
              <a:t>Sangat</a:t>
            </a:r>
            <a:r>
              <a:rPr lang="en-US" b="1" dirty="0"/>
              <a:t> </a:t>
            </a:r>
            <a:r>
              <a:rPr lang="en-US" b="1" dirty="0" err="1"/>
              <a:t>mengutamakan</a:t>
            </a:r>
            <a:r>
              <a:rPr lang="en-US" b="1" dirty="0"/>
              <a:t> </a:t>
            </a:r>
            <a:r>
              <a:rPr lang="en-US" b="1" dirty="0" err="1"/>
              <a:t>privasi</a:t>
            </a:r>
            <a:endParaRPr lang="id-ID" b="1" dirty="0"/>
          </a:p>
          <a:p>
            <a:endParaRPr lang="id-ID" b="1" dirty="0"/>
          </a:p>
          <a:p>
            <a:pPr marL="0" indent="0">
              <a:buNone/>
            </a:pPr>
            <a:r>
              <a:rPr lang="id-ID" sz="3800" b="1" dirty="0"/>
              <a:t>K</a:t>
            </a:r>
            <a:r>
              <a:rPr lang="en-US" sz="3800" b="1" dirty="0" err="1"/>
              <a:t>ekurangan</a:t>
            </a:r>
            <a:r>
              <a:rPr lang="en-US" sz="3800" b="1" dirty="0"/>
              <a:t> Microsoft Teams​ </a:t>
            </a:r>
          </a:p>
          <a:p>
            <a:pPr marL="0" indent="0">
              <a:buNone/>
            </a:pPr>
            <a:endParaRPr lang="id-ID" b="1" dirty="0"/>
          </a:p>
          <a:p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menerima</a:t>
            </a:r>
            <a:r>
              <a:rPr lang="en-US" dirty="0"/>
              <a:t> update </a:t>
            </a:r>
            <a:r>
              <a:rPr lang="en-US" dirty="0" err="1"/>
              <a:t>dari</a:t>
            </a:r>
            <a:r>
              <a:rPr lang="en-US" dirty="0"/>
              <a:t> Office Teams </a:t>
            </a:r>
            <a:r>
              <a:rPr lang="en-US" dirty="0" err="1"/>
              <a:t>atau</a:t>
            </a:r>
            <a:r>
              <a:rPr lang="en-US" dirty="0"/>
              <a:t> office 365, </a:t>
            </a:r>
            <a:r>
              <a:rPr lang="en-US" dirty="0" err="1"/>
              <a:t>tentunya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terhubung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internet.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langganan</a:t>
            </a:r>
            <a:endParaRPr lang="id-ID" b="1" dirty="0"/>
          </a:p>
          <a:p>
            <a:endParaRPr lang="en-US" dirty="0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067BE099-63C6-4D8F-A70E-AA7750F61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1981" y="3713940"/>
            <a:ext cx="4640648" cy="2084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080738"/>
      </p:ext>
    </p:extLst>
  </p:cSld>
  <p:clrMapOvr>
    <a:masterClrMapping/>
  </p:clrMapOvr>
  <p:transition spd="slow">
    <p:randomBar dir="vert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5A975C2E-DB21-4F55-8970-F44E47B2F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824345"/>
          </a:xfrm>
        </p:spPr>
        <p:txBody>
          <a:bodyPr>
            <a:normAutofit fontScale="90000"/>
          </a:bodyPr>
          <a:lstStyle/>
          <a:p>
            <a:r>
              <a:rPr lang="id-ID" dirty="0">
                <a:solidFill>
                  <a:srgbClr val="FF0000"/>
                </a:solidFill>
              </a:rPr>
              <a:t>K</a:t>
            </a:r>
            <a:r>
              <a:rPr lang="en-US" dirty="0" err="1">
                <a:solidFill>
                  <a:srgbClr val="FF0000"/>
                </a:solidFill>
              </a:rPr>
              <a:t>elebihan</a:t>
            </a:r>
            <a:r>
              <a:rPr lang="en-US" dirty="0">
                <a:solidFill>
                  <a:srgbClr val="FF0000"/>
                </a:solidFill>
              </a:rPr>
              <a:t> Cisco WebEx di </a:t>
            </a:r>
            <a:r>
              <a:rPr lang="en-US" dirty="0" err="1">
                <a:solidFill>
                  <a:srgbClr val="FF0000"/>
                </a:solidFill>
              </a:rPr>
              <a:t>antaranya</a:t>
            </a:r>
            <a:r>
              <a:rPr lang="en-US" dirty="0">
                <a:solidFill>
                  <a:srgbClr val="FF0000"/>
                </a:solidFill>
              </a:rPr>
              <a:t>: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14968094-A97C-4271-9504-9043937274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2118459" y="2163892"/>
            <a:ext cx="10363826" cy="3424107"/>
          </a:xfrm>
        </p:spPr>
        <p:txBody>
          <a:bodyPr>
            <a:normAutofit/>
          </a:bodyPr>
          <a:lstStyle/>
          <a:p>
            <a:r>
              <a:rPr lang="en-US" dirty="0" err="1"/>
              <a:t>Jumlah</a:t>
            </a:r>
            <a:r>
              <a:rPr lang="en-US" dirty="0"/>
              <a:t> meeting yang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terbatas</a:t>
            </a:r>
            <a:endParaRPr lang="en-US" dirty="0"/>
          </a:p>
          <a:p>
            <a:r>
              <a:rPr lang="en-US" dirty="0" err="1"/>
              <a:t>Kapasitas</a:t>
            </a:r>
            <a:r>
              <a:rPr lang="en-US" dirty="0"/>
              <a:t> 100 orang di </a:t>
            </a:r>
            <a:r>
              <a:rPr lang="en-US" dirty="0" err="1"/>
              <a:t>setiap</a:t>
            </a:r>
            <a:r>
              <a:rPr lang="en-US" dirty="0"/>
              <a:t> meeting</a:t>
            </a:r>
          </a:p>
          <a:p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limit </a:t>
            </a:r>
            <a:r>
              <a:rPr lang="en-US" dirty="0" err="1"/>
              <a:t>durasi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meeting</a:t>
            </a:r>
          </a:p>
          <a:p>
            <a:r>
              <a:rPr lang="en-US" dirty="0"/>
              <a:t>Support </a:t>
            </a:r>
            <a:r>
              <a:rPr lang="en-US" dirty="0" err="1"/>
              <a:t>Webex</a:t>
            </a:r>
            <a:r>
              <a:rPr lang="en-US" dirty="0"/>
              <a:t> Teams</a:t>
            </a:r>
          </a:p>
          <a:p>
            <a:r>
              <a:rPr lang="en-US" dirty="0"/>
              <a:t>Unlimited messages</a:t>
            </a:r>
          </a:p>
          <a:p>
            <a:r>
              <a:rPr lang="en-US" dirty="0"/>
              <a:t>1 GB cloud storage</a:t>
            </a:r>
          </a:p>
          <a:p>
            <a:endParaRPr lang="en-US" dirty="0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496E469F-77F7-4C53-A9E4-D0360AB89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4145" y="1510145"/>
            <a:ext cx="5347855" cy="534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308585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20A7B8C8-77AC-4784-8073-88E02BF72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15191"/>
            <a:ext cx="10018713" cy="865909"/>
          </a:xfrm>
        </p:spPr>
        <p:txBody>
          <a:bodyPr/>
          <a:lstStyle/>
          <a:p>
            <a:r>
              <a:rPr lang="id-ID" dirty="0">
                <a:solidFill>
                  <a:srgbClr val="FF0000"/>
                </a:solidFill>
              </a:rPr>
              <a:t>Lalu, yang mana yang kita pilih ???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B5741CA7-8BF3-42E2-8D03-413406DE2A5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563092" y="1551709"/>
            <a:ext cx="8615652" cy="4851276"/>
          </a:xfrm>
        </p:spPr>
      </p:pic>
      <p:sp>
        <p:nvSpPr>
          <p:cNvPr id="6" name="Persegi Panjang 5">
            <a:extLst>
              <a:ext uri="{FF2B5EF4-FFF2-40B4-BE49-F238E27FC236}">
                <a16:creationId xmlns:a16="http://schemas.microsoft.com/office/drawing/2014/main" id="{9A83205F-3125-476E-A865-C3BE50540D51}"/>
              </a:ext>
            </a:extLst>
          </p:cNvPr>
          <p:cNvSpPr/>
          <p:nvPr/>
        </p:nvSpPr>
        <p:spPr>
          <a:xfrm>
            <a:off x="3061855" y="2493818"/>
            <a:ext cx="1759527" cy="734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solidFill>
                  <a:schemeClr val="accent6">
                    <a:lumMod val="75000"/>
                  </a:schemeClr>
                </a:solidFill>
              </a:rPr>
              <a:t>Apa Ya Say ??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Persegi Panjang 6">
            <a:extLst>
              <a:ext uri="{FF2B5EF4-FFF2-40B4-BE49-F238E27FC236}">
                <a16:creationId xmlns:a16="http://schemas.microsoft.com/office/drawing/2014/main" id="{39F67746-F534-478C-8C33-CBAC70A7DE4A}"/>
              </a:ext>
            </a:extLst>
          </p:cNvPr>
          <p:cNvSpPr/>
          <p:nvPr/>
        </p:nvSpPr>
        <p:spPr>
          <a:xfrm>
            <a:off x="9047019" y="2292927"/>
            <a:ext cx="1759527" cy="73429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b="1" dirty="0">
                <a:solidFill>
                  <a:schemeClr val="accent6">
                    <a:lumMod val="75000"/>
                  </a:schemeClr>
                </a:solidFill>
              </a:rPr>
              <a:t>Ane juga lagi </a:t>
            </a:r>
            <a:r>
              <a:rPr lang="id-ID" b="1" dirty="0" err="1">
                <a:solidFill>
                  <a:schemeClr val="accent6">
                    <a:lumMod val="75000"/>
                  </a:schemeClr>
                </a:solidFill>
              </a:rPr>
              <a:t>mikir</a:t>
            </a:r>
            <a:r>
              <a:rPr lang="id-ID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id-ID" b="1" dirty="0" err="1">
                <a:solidFill>
                  <a:schemeClr val="accent6">
                    <a:lumMod val="75000"/>
                  </a:schemeClr>
                </a:solidFill>
              </a:rPr>
              <a:t>Beebb</a:t>
            </a:r>
            <a:r>
              <a:rPr lang="id-ID" b="1" dirty="0">
                <a:solidFill>
                  <a:schemeClr val="accent6">
                    <a:lumMod val="75000"/>
                  </a:schemeClr>
                </a:solidFill>
              </a:rPr>
              <a:t>..??!!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6835800"/>
      </p:ext>
    </p:extLst>
  </p:cSld>
  <p:clrMapOvr>
    <a:masterClrMapping/>
  </p:clrMapOvr>
  <p:transition spd="slow">
    <p:randomBar dir="vert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9E1BC1B7-3B16-4FA4-839A-2552C5972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315" y="145143"/>
            <a:ext cx="6254887" cy="1614714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0070C0"/>
                </a:solidFill>
              </a:rPr>
              <a:t>Semuanya di kembalikan kepada Bapak/Ibu Dosen.....</a:t>
            </a:r>
            <a:endParaRPr lang="en-US" dirty="0">
              <a:solidFill>
                <a:srgbClr val="0070C0"/>
              </a:solidFill>
            </a:endParaRPr>
          </a:p>
        </p:txBody>
      </p:sp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B28B4343-810D-49F4-9691-140C07C12DD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0" y="1440873"/>
            <a:ext cx="8037280" cy="5417127"/>
          </a:xfrm>
        </p:spPr>
      </p:pic>
    </p:spTree>
    <p:extLst>
      <p:ext uri="{BB962C8B-B14F-4D97-AF65-F5344CB8AC3E}">
        <p14:creationId xmlns:p14="http://schemas.microsoft.com/office/powerpoint/2010/main" val="4253715390"/>
      </p:ext>
    </p:extLst>
  </p:cSld>
  <p:clrMapOvr>
    <a:masterClrMapping/>
  </p:clrMapOvr>
  <p:transition spd="slow">
    <p:randomBar dir="vert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DD50D74C-A814-4FB5-BB5F-EAF90EE0A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768927"/>
          </a:xfrm>
        </p:spPr>
        <p:txBody>
          <a:bodyPr/>
          <a:lstStyle/>
          <a:p>
            <a:r>
              <a:rPr lang="id-ID" dirty="0">
                <a:solidFill>
                  <a:schemeClr val="accent4">
                    <a:lumMod val="75000"/>
                  </a:schemeClr>
                </a:solidFill>
              </a:rPr>
              <a:t>Kita langsung </a:t>
            </a:r>
            <a:r>
              <a:rPr lang="id-ID" dirty="0" err="1">
                <a:solidFill>
                  <a:schemeClr val="accent4">
                    <a:lumMod val="75000"/>
                  </a:schemeClr>
                </a:solidFill>
              </a:rPr>
              <a:t>Praktek</a:t>
            </a:r>
            <a:r>
              <a:rPr lang="id-ID" dirty="0">
                <a:solidFill>
                  <a:schemeClr val="accent4">
                    <a:lumMod val="75000"/>
                  </a:schemeClr>
                </a:solidFill>
              </a:rPr>
              <a:t>  Ya Bapak/Ibu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E4E18820-9ABA-4129-9ACE-4DC43467A29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4087" y="1868328"/>
            <a:ext cx="10363826" cy="3424107"/>
          </a:xfrm>
        </p:spPr>
        <p:txBody>
          <a:bodyPr/>
          <a:lstStyle/>
          <a:p>
            <a:r>
              <a:rPr lang="id-ID" sz="2400" b="1" dirty="0">
                <a:solidFill>
                  <a:srgbClr val="FF0000"/>
                </a:solidFill>
              </a:rPr>
              <a:t>Lebih enak </a:t>
            </a:r>
            <a:r>
              <a:rPr lang="id-ID" sz="2400" b="1" dirty="0" err="1">
                <a:solidFill>
                  <a:srgbClr val="FF0000"/>
                </a:solidFill>
              </a:rPr>
              <a:t>praktek</a:t>
            </a:r>
            <a:r>
              <a:rPr lang="id-ID" sz="2400" b="1" dirty="0">
                <a:solidFill>
                  <a:srgbClr val="FF0000"/>
                </a:solidFill>
              </a:rPr>
              <a:t> dari pada teori....</a:t>
            </a:r>
          </a:p>
          <a:p>
            <a:endParaRPr lang="id-ID" dirty="0">
              <a:solidFill>
                <a:srgbClr val="FF0000"/>
              </a:solidFill>
            </a:endParaRPr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id-ID" dirty="0"/>
          </a:p>
          <a:p>
            <a:endParaRPr lang="en-US" dirty="0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7227F46C-2E9A-4611-A3C0-4991F4FB49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232" y="2396836"/>
            <a:ext cx="7010004" cy="4481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843723"/>
      </p:ext>
    </p:extLst>
  </p:cSld>
  <p:clrMapOvr>
    <a:masterClrMapping/>
  </p:clrMapOvr>
  <p:transition spd="slow">
    <p:randomBar dir="vert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0434FA9-B6D2-40BA-88F2-9ABD66A7B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760" y="311728"/>
            <a:ext cx="10018713" cy="907473"/>
          </a:xfrm>
        </p:spPr>
        <p:txBody>
          <a:bodyPr>
            <a:normAutofit/>
          </a:bodyPr>
          <a:lstStyle/>
          <a:p>
            <a:r>
              <a:rPr lang="id-ID" sz="4400" b="1" dirty="0">
                <a:solidFill>
                  <a:srgbClr val="FF0000"/>
                </a:solidFill>
              </a:rPr>
              <a:t>WARNING ...!!!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76709334-C48D-4B1D-B08A-916D5C838F9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0" y="1425340"/>
            <a:ext cx="10294866" cy="482932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id-ID" sz="3600" dirty="0">
                <a:solidFill>
                  <a:srgbClr val="00CC00"/>
                </a:solidFill>
              </a:rPr>
              <a:t>SATU GURU SATU ILMU JANGAN SALING MENGGANGGU ...!!!!!</a:t>
            </a:r>
          </a:p>
          <a:p>
            <a:pPr marL="0" indent="0" algn="ctr">
              <a:buNone/>
            </a:pPr>
            <a:endParaRPr lang="id-ID" sz="3600" dirty="0">
              <a:solidFill>
                <a:srgbClr val="00CC00"/>
              </a:solidFill>
            </a:endParaRPr>
          </a:p>
          <a:p>
            <a:pPr marL="0" indent="0" algn="ctr">
              <a:buNone/>
            </a:pPr>
            <a:r>
              <a:rPr lang="id-ID" sz="3600" dirty="0">
                <a:solidFill>
                  <a:srgbClr val="00CC00"/>
                </a:solidFill>
              </a:rPr>
              <a:t>SESAMA BIS KOTA JANGAN SALING MENDAHULUI ..!!!</a:t>
            </a:r>
          </a:p>
          <a:p>
            <a:pPr marL="0" indent="0" algn="ctr">
              <a:buNone/>
            </a:pPr>
            <a:endParaRPr lang="id-ID" sz="3600" dirty="0">
              <a:solidFill>
                <a:srgbClr val="00CC00"/>
              </a:solidFill>
            </a:endParaRPr>
          </a:p>
          <a:p>
            <a:pPr marL="0" indent="0" algn="ctr">
              <a:buNone/>
            </a:pPr>
            <a:r>
              <a:rPr lang="id-ID" sz="3600" dirty="0">
                <a:solidFill>
                  <a:srgbClr val="00CC00"/>
                </a:solidFill>
              </a:rPr>
              <a:t>KEEP SILENCE BAGI YANG SUDAH AHLI ...!!!</a:t>
            </a:r>
          </a:p>
          <a:p>
            <a:pPr marL="0" indent="0" algn="ctr">
              <a:buNone/>
            </a:pPr>
            <a:endParaRPr lang="id-ID" sz="3600" dirty="0">
              <a:solidFill>
                <a:srgbClr val="00CC00"/>
              </a:solidFill>
            </a:endParaRPr>
          </a:p>
          <a:p>
            <a:pPr marL="0" indent="0" algn="ctr">
              <a:buNone/>
            </a:pPr>
            <a:r>
              <a:rPr lang="id-ID" sz="3600" dirty="0">
                <a:solidFill>
                  <a:srgbClr val="00CC00"/>
                </a:solidFill>
              </a:rPr>
              <a:t>BAGI  YANG BELUM PAHAM UNTUK SEGERA MENGERTI...!!!!!</a:t>
            </a:r>
          </a:p>
          <a:p>
            <a:pPr marL="0" indent="0" algn="ctr">
              <a:buNone/>
            </a:pPr>
            <a:endParaRPr lang="id-ID" sz="3600" dirty="0">
              <a:solidFill>
                <a:srgbClr val="00CC00"/>
              </a:solidFill>
            </a:endParaRPr>
          </a:p>
          <a:p>
            <a:pPr marL="0" indent="0" algn="ctr">
              <a:buNone/>
            </a:pPr>
            <a:r>
              <a:rPr lang="id-ID" sz="3600" dirty="0">
                <a:solidFill>
                  <a:srgbClr val="00CC00"/>
                </a:solidFill>
              </a:rPr>
              <a:t>MERDEKA BELAJAR BERAWAL DARI DIRI SENDIRI ...!!!!!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957082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ambar 4">
            <a:extLst>
              <a:ext uri="{FF2B5EF4-FFF2-40B4-BE49-F238E27FC236}">
                <a16:creationId xmlns:a16="http://schemas.microsoft.com/office/drawing/2014/main" id="{8A7C87F1-9C75-48FE-811D-00EB6643F4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642" y="0"/>
            <a:ext cx="5244359" cy="36866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515801" y="480696"/>
            <a:ext cx="10018713" cy="671945"/>
          </a:xfrm>
        </p:spPr>
        <p:txBody>
          <a:bodyPr>
            <a:normAutofit/>
          </a:bodyPr>
          <a:lstStyle/>
          <a:p>
            <a:pPr algn="ctr"/>
            <a:r>
              <a:rPr lang="en-ID" dirty="0">
                <a:latin typeface="Cooper Black" panose="0208090404030B020404" pitchFamily="18" charset="0"/>
              </a:rPr>
              <a:t>BIODATA</a:t>
            </a:r>
            <a:endParaRPr lang="en-US" dirty="0">
              <a:latin typeface="Cooper Black" panose="0208090404030B0204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167" y="2817570"/>
            <a:ext cx="9498862" cy="3880773"/>
          </a:xfrm>
        </p:spPr>
        <p:txBody>
          <a:bodyPr>
            <a:normAutofit lnSpcReduction="10000"/>
          </a:bodyPr>
          <a:lstStyle/>
          <a:p>
            <a:r>
              <a:rPr lang="en-ID" sz="2400" b="1" dirty="0"/>
              <a:t>Nama 			</a:t>
            </a:r>
            <a:r>
              <a:rPr lang="id-ID" sz="2400" b="1" dirty="0"/>
              <a:t>		</a:t>
            </a:r>
            <a:r>
              <a:rPr lang="en-ID" sz="2400" b="1" dirty="0"/>
              <a:t>:  </a:t>
            </a:r>
            <a:r>
              <a:rPr lang="id-ID" sz="2400" b="1" dirty="0"/>
              <a:t>Budi Akhmad Tarigan</a:t>
            </a:r>
            <a:endParaRPr lang="en-ID" sz="2400" b="1" dirty="0"/>
          </a:p>
          <a:p>
            <a:r>
              <a:rPr lang="en-ID" sz="2400" b="1" dirty="0"/>
              <a:t>T</a:t>
            </a:r>
            <a:r>
              <a:rPr lang="id-ID" sz="2400" b="1" dirty="0"/>
              <a:t>empat /</a:t>
            </a:r>
            <a:r>
              <a:rPr lang="en-ID" sz="2400" b="1" dirty="0"/>
              <a:t>T</a:t>
            </a:r>
            <a:r>
              <a:rPr lang="id-ID" sz="2400" b="1" dirty="0" err="1"/>
              <a:t>gl</a:t>
            </a:r>
            <a:r>
              <a:rPr lang="id-ID" sz="2400" b="1" dirty="0"/>
              <a:t> </a:t>
            </a:r>
            <a:r>
              <a:rPr lang="en-ID" sz="2400" b="1" dirty="0"/>
              <a:t>L</a:t>
            </a:r>
            <a:r>
              <a:rPr lang="id-ID" sz="2400" b="1" dirty="0" err="1"/>
              <a:t>ahir</a:t>
            </a:r>
            <a:r>
              <a:rPr lang="id-ID" sz="2400" b="1" dirty="0"/>
              <a:t>	</a:t>
            </a:r>
            <a:r>
              <a:rPr lang="en-ID" sz="2400" b="1" dirty="0"/>
              <a:t>:  Medan, </a:t>
            </a:r>
            <a:r>
              <a:rPr lang="id-ID" sz="2400" b="1" dirty="0"/>
              <a:t>13</a:t>
            </a:r>
            <a:r>
              <a:rPr lang="en-ID" sz="2400" b="1" dirty="0"/>
              <a:t> </a:t>
            </a:r>
            <a:r>
              <a:rPr lang="id-ID" sz="2400" b="1" dirty="0"/>
              <a:t>Desember</a:t>
            </a:r>
            <a:r>
              <a:rPr lang="en-ID" sz="2400" b="1" dirty="0"/>
              <a:t> </a:t>
            </a:r>
            <a:r>
              <a:rPr lang="id-ID" sz="2400" b="1" dirty="0"/>
              <a:t>1974</a:t>
            </a:r>
            <a:endParaRPr lang="en-ID" sz="2400" b="1" dirty="0"/>
          </a:p>
          <a:p>
            <a:r>
              <a:rPr lang="en-ID" sz="2400" b="1" dirty="0" err="1"/>
              <a:t>Nomor</a:t>
            </a:r>
            <a:r>
              <a:rPr lang="en-ID" sz="2400" b="1" dirty="0"/>
              <a:t> </a:t>
            </a:r>
            <a:r>
              <a:rPr lang="id-ID" sz="2400" b="1" dirty="0"/>
              <a:t>WA / HP</a:t>
            </a:r>
            <a:r>
              <a:rPr lang="en-ID" sz="2400" b="1" dirty="0"/>
              <a:t>	</a:t>
            </a:r>
            <a:r>
              <a:rPr lang="id-ID" sz="2400" b="1" dirty="0"/>
              <a:t>	</a:t>
            </a:r>
            <a:r>
              <a:rPr lang="en-ID" sz="2400" b="1" dirty="0"/>
              <a:t>:  </a:t>
            </a:r>
            <a:r>
              <a:rPr lang="id-ID" sz="2400" b="1" dirty="0"/>
              <a:t>0821 2245 4148</a:t>
            </a:r>
            <a:endParaRPr lang="en-ID" sz="2400" b="1" dirty="0"/>
          </a:p>
          <a:p>
            <a:pPr marL="360363" indent="-360363"/>
            <a:r>
              <a:rPr lang="en-ID" sz="2400" b="1" dirty="0"/>
              <a:t>Alamat			</a:t>
            </a:r>
            <a:r>
              <a:rPr lang="id-ID" sz="2400" b="1" dirty="0"/>
              <a:t>		</a:t>
            </a:r>
            <a:r>
              <a:rPr lang="en-ID" sz="2400" b="1" dirty="0"/>
              <a:t>: </a:t>
            </a:r>
            <a:r>
              <a:rPr lang="id-ID" sz="2400" b="1" dirty="0"/>
              <a:t>Perum Griya </a:t>
            </a:r>
            <a:r>
              <a:rPr lang="id-ID" b="1" dirty="0"/>
              <a:t>Telaga Permai Blok E4</a:t>
            </a:r>
            <a:r>
              <a:rPr lang="id-ID" sz="2400" b="1" dirty="0"/>
              <a:t> No</a:t>
            </a:r>
            <a:r>
              <a:rPr lang="id-ID" b="1" dirty="0"/>
              <a:t>. </a:t>
            </a:r>
            <a:r>
              <a:rPr lang="id-ID" sz="2400" b="1" dirty="0"/>
              <a:t>12A</a:t>
            </a:r>
          </a:p>
          <a:p>
            <a:pPr marL="0" indent="3408363">
              <a:buNone/>
            </a:pPr>
            <a:r>
              <a:rPr lang="id-ID" sz="2400" b="1" dirty="0"/>
              <a:t>Kel. </a:t>
            </a:r>
            <a:r>
              <a:rPr lang="id-ID" sz="2400" b="1" dirty="0" err="1"/>
              <a:t>Cilangkap</a:t>
            </a:r>
            <a:r>
              <a:rPr lang="id-ID" sz="2400" b="1" dirty="0"/>
              <a:t> Kec. </a:t>
            </a:r>
            <a:r>
              <a:rPr lang="id-ID" sz="2400" b="1" dirty="0" err="1"/>
              <a:t>Tapos</a:t>
            </a:r>
            <a:r>
              <a:rPr lang="id-ID" sz="2400" b="1" dirty="0"/>
              <a:t> Kota Depok</a:t>
            </a:r>
            <a:endParaRPr lang="en-ID" sz="2400" b="1" dirty="0"/>
          </a:p>
          <a:p>
            <a:r>
              <a:rPr lang="id-ID" sz="2400" b="1" dirty="0"/>
              <a:t>Pekerjaan</a:t>
            </a:r>
            <a:r>
              <a:rPr lang="en-ID" sz="2400" b="1" dirty="0"/>
              <a:t>			</a:t>
            </a:r>
            <a:r>
              <a:rPr lang="id-ID" sz="2400" b="1" dirty="0"/>
              <a:t>	</a:t>
            </a:r>
            <a:r>
              <a:rPr lang="en-ID" sz="2400" b="1" dirty="0"/>
              <a:t>: </a:t>
            </a:r>
            <a:r>
              <a:rPr lang="id-ID" sz="2400" b="1" dirty="0"/>
              <a:t>Dosen S1-Manajemen </a:t>
            </a:r>
            <a:endParaRPr lang="en-ID" sz="2400" b="1" dirty="0"/>
          </a:p>
          <a:p>
            <a:r>
              <a:rPr lang="en-ID" sz="2400" b="1" dirty="0"/>
              <a:t>Lembaga			</a:t>
            </a:r>
            <a:r>
              <a:rPr lang="id-ID" sz="2400" b="1" dirty="0"/>
              <a:t>	</a:t>
            </a:r>
            <a:r>
              <a:rPr lang="en-ID" sz="2400" b="1" dirty="0"/>
              <a:t>:  </a:t>
            </a:r>
            <a:r>
              <a:rPr lang="id-ID" sz="2400" b="1" dirty="0"/>
              <a:t>Universitas Tama </a:t>
            </a:r>
            <a:r>
              <a:rPr lang="id-ID" sz="2400" b="1" dirty="0" err="1"/>
              <a:t>Jagakarsa</a:t>
            </a:r>
            <a:endParaRPr lang="en-ID" sz="2400" b="1" dirty="0"/>
          </a:p>
          <a:p>
            <a:r>
              <a:rPr lang="en-ID" sz="2400" b="1" dirty="0"/>
              <a:t>Email				</a:t>
            </a:r>
            <a:r>
              <a:rPr lang="id-ID" sz="2400" b="1" dirty="0"/>
              <a:t>	</a:t>
            </a:r>
            <a:r>
              <a:rPr lang="en-ID" sz="2400" b="1" dirty="0"/>
              <a:t>: </a:t>
            </a:r>
            <a:r>
              <a:rPr lang="id-ID" sz="2400" b="1" dirty="0" err="1">
                <a:hlinkClick r:id="rId3"/>
              </a:rPr>
              <a:t>batarigan</a:t>
            </a:r>
            <a:r>
              <a:rPr lang="en-ID" sz="2400" b="1" dirty="0">
                <a:hlinkClick r:id="rId3"/>
              </a:rPr>
              <a:t>@gmail.com</a:t>
            </a:r>
            <a:endParaRPr lang="en-ID" sz="2400" b="1" dirty="0"/>
          </a:p>
          <a:p>
            <a:endParaRPr lang="en-ID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8300739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544" y="295642"/>
            <a:ext cx="1687132" cy="151970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3588" y="1603133"/>
            <a:ext cx="2108644" cy="188827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188" y="277060"/>
            <a:ext cx="3649304" cy="18434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8830" y="4184128"/>
            <a:ext cx="3388383" cy="1888643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999306" y="444500"/>
            <a:ext cx="10722794" cy="6197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ID" sz="3600" dirty="0">
                <a:solidFill>
                  <a:schemeClr val="accent4">
                    <a:lumMod val="75000"/>
                  </a:schemeClr>
                </a:solidFill>
                <a:latin typeface="Forte" panose="03060902040502070203" pitchFamily="66" charset="0"/>
              </a:rPr>
              <a:t>						</a:t>
            </a:r>
            <a:endParaRPr lang="en-US" sz="3600" dirty="0">
              <a:solidFill>
                <a:schemeClr val="accent4">
                  <a:lumMod val="75000"/>
                </a:schemeClr>
              </a:solidFill>
              <a:latin typeface="Cooper Black" panose="0208090404030B020404" pitchFamily="18" charset="0"/>
            </a:endParaRPr>
          </a:p>
        </p:txBody>
      </p:sp>
      <p:pic>
        <p:nvPicPr>
          <p:cNvPr id="7" name="Picture 9" descr="388272.png">
            <a:extLst>
              <a:ext uri="{FF2B5EF4-FFF2-40B4-BE49-F238E27FC236}">
                <a16:creationId xmlns:a16="http://schemas.microsoft.com/office/drawing/2014/main" id="{9C614B62-D66C-4D7C-AAE9-A9FE0A5EB98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7907" y="4908500"/>
            <a:ext cx="1524000" cy="1524000"/>
          </a:xfrm>
          <a:prstGeom prst="rect">
            <a:avLst/>
          </a:prstGeom>
        </p:spPr>
      </p:pic>
      <p:pic>
        <p:nvPicPr>
          <p:cNvPr id="9" name="Picture 4" descr="no-yawning.png">
            <a:extLst>
              <a:ext uri="{FF2B5EF4-FFF2-40B4-BE49-F238E27FC236}">
                <a16:creationId xmlns:a16="http://schemas.microsoft.com/office/drawing/2014/main" id="{ACEF79C9-A8D1-472A-A64B-09185366495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390387" y="2088448"/>
            <a:ext cx="1692774" cy="1421930"/>
          </a:xfrm>
          <a:prstGeom prst="rect">
            <a:avLst/>
          </a:prstGeom>
        </p:spPr>
      </p:pic>
      <p:pic>
        <p:nvPicPr>
          <p:cNvPr id="10" name="Picture 5" descr="sign-no-eating.jpg">
            <a:extLst>
              <a:ext uri="{FF2B5EF4-FFF2-40B4-BE49-F238E27FC236}">
                <a16:creationId xmlns:a16="http://schemas.microsoft.com/office/drawing/2014/main" id="{8D8A59B3-325B-410B-811D-694EEA32DFB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526246" y="1950558"/>
            <a:ext cx="2493767" cy="1995014"/>
          </a:xfrm>
          <a:prstGeom prst="rect">
            <a:avLst/>
          </a:prstGeom>
        </p:spPr>
      </p:pic>
      <p:pic>
        <p:nvPicPr>
          <p:cNvPr id="12" name="Picture 3" descr="classroom-rules-power-5-638.jpg">
            <a:extLst>
              <a:ext uri="{FF2B5EF4-FFF2-40B4-BE49-F238E27FC236}">
                <a16:creationId xmlns:a16="http://schemas.microsoft.com/office/drawing/2014/main" id="{C39C84B0-A723-443F-ADE1-9E29909D5E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335227" y="3841294"/>
            <a:ext cx="3092463" cy="2321769"/>
          </a:xfrm>
          <a:prstGeom prst="rect">
            <a:avLst/>
          </a:prstGeom>
        </p:spPr>
      </p:pic>
      <p:pic>
        <p:nvPicPr>
          <p:cNvPr id="2" name="Gambar 1">
            <a:extLst>
              <a:ext uri="{FF2B5EF4-FFF2-40B4-BE49-F238E27FC236}">
                <a16:creationId xmlns:a16="http://schemas.microsoft.com/office/drawing/2014/main" id="{8575A26E-104C-4D35-82F7-377065826F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6186" y="2572340"/>
            <a:ext cx="3288846" cy="2252910"/>
          </a:xfrm>
          <a:prstGeom prst="rect">
            <a:avLst/>
          </a:prstGeom>
        </p:spPr>
      </p:pic>
      <p:pic>
        <p:nvPicPr>
          <p:cNvPr id="4" name="Gambar 3">
            <a:extLst>
              <a:ext uri="{FF2B5EF4-FFF2-40B4-BE49-F238E27FC236}">
                <a16:creationId xmlns:a16="http://schemas.microsoft.com/office/drawing/2014/main" id="{4C7F6561-A8F4-46ED-B347-F5E7409B606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593104" y="4601392"/>
            <a:ext cx="2114212" cy="1953003"/>
          </a:xfrm>
          <a:prstGeom prst="rect">
            <a:avLst/>
          </a:prstGeom>
        </p:spPr>
      </p:pic>
      <p:sp>
        <p:nvSpPr>
          <p:cNvPr id="13" name="Persegi Panjang 12">
            <a:extLst>
              <a:ext uri="{FF2B5EF4-FFF2-40B4-BE49-F238E27FC236}">
                <a16:creationId xmlns:a16="http://schemas.microsoft.com/office/drawing/2014/main" id="{DEED84A9-8D0B-4843-90A8-560CEAC4CA9D}"/>
              </a:ext>
            </a:extLst>
          </p:cNvPr>
          <p:cNvSpPr/>
          <p:nvPr/>
        </p:nvSpPr>
        <p:spPr>
          <a:xfrm>
            <a:off x="4226770" y="300680"/>
            <a:ext cx="5751469" cy="9054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D" sz="3200" dirty="0">
                <a:solidFill>
                  <a:schemeClr val="accent4">
                    <a:lumMod val="75000"/>
                  </a:schemeClr>
                </a:solidFill>
                <a:latin typeface="Cooper Black" panose="0208090404030B020404" pitchFamily="18" charset="0"/>
              </a:rPr>
              <a:t>TATA TERTIB</a:t>
            </a:r>
            <a:r>
              <a:rPr lang="id-ID" sz="3200" dirty="0">
                <a:solidFill>
                  <a:schemeClr val="accent4">
                    <a:lumMod val="75000"/>
                  </a:schemeClr>
                </a:solidFill>
                <a:latin typeface="Cooper Black" panose="0208090404030B020404" pitchFamily="18" charset="0"/>
              </a:rPr>
              <a:t> dan K3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89000246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A4FF674E-CE26-491E-B0D2-6D7FEEF43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C7917F76-AFFE-4005-A2E4-C17B36D82B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94961"/>
          </a:xfrm>
        </p:spPr>
      </p:pic>
    </p:spTree>
    <p:extLst>
      <p:ext uri="{BB962C8B-B14F-4D97-AF65-F5344CB8AC3E}">
        <p14:creationId xmlns:p14="http://schemas.microsoft.com/office/powerpoint/2010/main" val="2102947298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4BEF2E06-9099-4DDB-97DF-45A172CFD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Tampungan Konten 4">
            <a:extLst>
              <a:ext uri="{FF2B5EF4-FFF2-40B4-BE49-F238E27FC236}">
                <a16:creationId xmlns:a16="http://schemas.microsoft.com/office/drawing/2014/main" id="{20694B88-019E-4600-B2CC-47C0BFDA88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9081"/>
            <a:ext cx="12192000" cy="6918733"/>
          </a:xfrm>
        </p:spPr>
      </p:pic>
    </p:spTree>
    <p:extLst>
      <p:ext uri="{BB962C8B-B14F-4D97-AF65-F5344CB8AC3E}">
        <p14:creationId xmlns:p14="http://schemas.microsoft.com/office/powerpoint/2010/main" val="3533191249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58E24675-DD73-49D8-9D24-FDE9BDF7A1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1012" y="1357745"/>
            <a:ext cx="9872952" cy="1717962"/>
          </a:xfrm>
        </p:spPr>
        <p:txBody>
          <a:bodyPr>
            <a:normAutofit fontScale="90000"/>
          </a:bodyPr>
          <a:lstStyle/>
          <a:p>
            <a:r>
              <a:rPr lang="id-ID" b="1" dirty="0">
                <a:solidFill>
                  <a:schemeClr val="accent4">
                    <a:lumMod val="75000"/>
                  </a:schemeClr>
                </a:solidFill>
              </a:rPr>
              <a:t>MEDIA PERKULIAHAN DARING</a:t>
            </a:r>
            <a:br>
              <a:rPr lang="id-ID" dirty="0"/>
            </a:br>
            <a:endParaRPr lang="en-US" dirty="0"/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8A9FBF30-EDC2-4BA0-AD24-738E97A99B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51012" y="2743200"/>
            <a:ext cx="8689976" cy="1371599"/>
          </a:xfrm>
        </p:spPr>
        <p:txBody>
          <a:bodyPr>
            <a:normAutofit fontScale="25000" lnSpcReduction="20000"/>
          </a:bodyPr>
          <a:lstStyle/>
          <a:p>
            <a:r>
              <a:rPr lang="id-ID" sz="8000" dirty="0">
                <a:latin typeface="Arial" panose="020B0604020202020204" pitchFamily="34" charset="0"/>
                <a:cs typeface="Arial" panose="020B0604020202020204" pitchFamily="34" charset="0"/>
              </a:rPr>
              <a:t>Oleh :</a:t>
            </a:r>
          </a:p>
          <a:p>
            <a:r>
              <a:rPr lang="id-ID" sz="9600" b="1" dirty="0">
                <a:latin typeface="Arial" panose="020B0604020202020204" pitchFamily="34" charset="0"/>
                <a:cs typeface="Arial" panose="020B0604020202020204" pitchFamily="34" charset="0"/>
              </a:rPr>
              <a:t>BUDI AKHMAD TARIGAN., SE., MM</a:t>
            </a:r>
          </a:p>
          <a:p>
            <a:endParaRPr lang="id-ID" sz="8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id-ID" sz="9600" dirty="0">
                <a:latin typeface="Arial" panose="020B0604020202020204" pitchFamily="34" charset="0"/>
                <a:cs typeface="Arial" panose="020B0604020202020204" pitchFamily="34" charset="0"/>
              </a:rPr>
              <a:t>Dosen S1-Manajemen</a:t>
            </a:r>
          </a:p>
          <a:p>
            <a:r>
              <a:rPr lang="id-ID" sz="9600" dirty="0">
                <a:latin typeface="Arial" panose="020B0604020202020204" pitchFamily="34" charset="0"/>
                <a:cs typeface="Arial" panose="020B0604020202020204" pitchFamily="34" charset="0"/>
              </a:rPr>
              <a:t>Waka Lembaga Penjaminan Mutu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7305119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E31FA63-F8C8-44ED-915C-0A7696E41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1" y="339437"/>
            <a:ext cx="10018713" cy="727364"/>
          </a:xfrm>
        </p:spPr>
        <p:txBody>
          <a:bodyPr/>
          <a:lstStyle/>
          <a:p>
            <a:r>
              <a:rPr lang="id-ID" b="1" dirty="0">
                <a:solidFill>
                  <a:schemeClr val="accent6">
                    <a:lumMod val="75000"/>
                  </a:schemeClr>
                </a:solidFill>
              </a:rPr>
              <a:t>MEDIA PERKULIAHAN DARING</a:t>
            </a:r>
            <a:endParaRPr lang="en-US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0D12CBF3-6300-4C45-967C-263656AFFE0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856344" y="339438"/>
            <a:ext cx="10363826" cy="590286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d-ID" dirty="0"/>
              <a:t>Beberapa Aplikasi Media Perkuliahan Online yang dapat digunakan:</a:t>
            </a:r>
          </a:p>
          <a:p>
            <a:pPr marL="0" indent="0">
              <a:buNone/>
            </a:pPr>
            <a:endParaRPr lang="id-ID" dirty="0"/>
          </a:p>
          <a:p>
            <a:pPr>
              <a:buFont typeface="Wingdings" panose="05000000000000000000" pitchFamily="2" charset="2"/>
              <a:buChar char="ü"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id-ID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8" name="Gambar 7">
            <a:extLst>
              <a:ext uri="{FF2B5EF4-FFF2-40B4-BE49-F238E27FC236}">
                <a16:creationId xmlns:a16="http://schemas.microsoft.com/office/drawing/2014/main" id="{1945FCAF-41D5-46E1-9807-2020A52B4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3997" y="1981431"/>
            <a:ext cx="2201623" cy="1719712"/>
          </a:xfrm>
          <a:prstGeom prst="rect">
            <a:avLst/>
          </a:prstGeom>
        </p:spPr>
      </p:pic>
      <p:pic>
        <p:nvPicPr>
          <p:cNvPr id="10" name="Gambar 9">
            <a:extLst>
              <a:ext uri="{FF2B5EF4-FFF2-40B4-BE49-F238E27FC236}">
                <a16:creationId xmlns:a16="http://schemas.microsoft.com/office/drawing/2014/main" id="{0453B42A-FB2D-4E45-86C5-8D652533CE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6197" y="3942122"/>
            <a:ext cx="2455257" cy="2455257"/>
          </a:xfrm>
          <a:prstGeom prst="rect">
            <a:avLst/>
          </a:prstGeom>
        </p:spPr>
      </p:pic>
      <p:pic>
        <p:nvPicPr>
          <p:cNvPr id="12" name="Gambar 11">
            <a:extLst>
              <a:ext uri="{FF2B5EF4-FFF2-40B4-BE49-F238E27FC236}">
                <a16:creationId xmlns:a16="http://schemas.microsoft.com/office/drawing/2014/main" id="{8CC6B12F-82A3-4223-803F-B5E41BB01FC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84122" y="1769662"/>
            <a:ext cx="2547368" cy="2154603"/>
          </a:xfrm>
          <a:prstGeom prst="rect">
            <a:avLst/>
          </a:prstGeom>
        </p:spPr>
      </p:pic>
      <p:sp>
        <p:nvSpPr>
          <p:cNvPr id="13" name="AutoShape 4" descr="Google Meet an advanced video conferencing App - Century Media360">
            <a:extLst>
              <a:ext uri="{FF2B5EF4-FFF2-40B4-BE49-F238E27FC236}">
                <a16:creationId xmlns:a16="http://schemas.microsoft.com/office/drawing/2014/main" id="{9B734B6E-EF57-401D-8FF6-FCDFEBB5D4B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209770" y="2598057"/>
            <a:ext cx="29718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AutoShape 6" descr="Google Meet an advanced video conferencing App - Century Media360">
            <a:extLst>
              <a:ext uri="{FF2B5EF4-FFF2-40B4-BE49-F238E27FC236}">
                <a16:creationId xmlns:a16="http://schemas.microsoft.com/office/drawing/2014/main" id="{ADE40866-E63F-4B14-9834-885E89EBFB3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50342" y="2381215"/>
            <a:ext cx="2971800" cy="1543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Gambar 15">
            <a:extLst>
              <a:ext uri="{FF2B5EF4-FFF2-40B4-BE49-F238E27FC236}">
                <a16:creationId xmlns:a16="http://schemas.microsoft.com/office/drawing/2014/main" id="{5ABA66C8-C72D-4D9F-A95E-2BFB3EABB3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45869" y="4259944"/>
            <a:ext cx="4621162" cy="2397870"/>
          </a:xfrm>
          <a:prstGeom prst="rect">
            <a:avLst/>
          </a:prstGeom>
        </p:spPr>
      </p:pic>
      <p:pic>
        <p:nvPicPr>
          <p:cNvPr id="18" name="Gambar 17">
            <a:extLst>
              <a:ext uri="{FF2B5EF4-FFF2-40B4-BE49-F238E27FC236}">
                <a16:creationId xmlns:a16="http://schemas.microsoft.com/office/drawing/2014/main" id="{3321C6C2-23FF-4E41-A73B-0F7E279860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8504" y="1897772"/>
            <a:ext cx="3396655" cy="1887030"/>
          </a:xfrm>
          <a:prstGeom prst="rect">
            <a:avLst/>
          </a:prstGeom>
        </p:spPr>
      </p:pic>
      <p:sp>
        <p:nvSpPr>
          <p:cNvPr id="19" name="AutoShape 8" descr="Cisco - Advanced Meeting Solutions Enhancements - UC Today">
            <a:extLst>
              <a:ext uri="{FF2B5EF4-FFF2-40B4-BE49-F238E27FC236}">
                <a16:creationId xmlns:a16="http://schemas.microsoft.com/office/drawing/2014/main" id="{E36C4154-753B-41CE-BF3C-BAD53376075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581525" y="2671763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AutoShape 10" descr="Cisco - Advanced Meeting Solutions Enhancements - UC Today">
            <a:extLst>
              <a:ext uri="{FF2B5EF4-FFF2-40B4-BE49-F238E27FC236}">
                <a16:creationId xmlns:a16="http://schemas.microsoft.com/office/drawing/2014/main" id="{77E9F564-0042-44C6-A99C-B9E028AE68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733925" y="2824163"/>
            <a:ext cx="3028950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Gambar 21">
            <a:extLst>
              <a:ext uri="{FF2B5EF4-FFF2-40B4-BE49-F238E27FC236}">
                <a16:creationId xmlns:a16="http://schemas.microsoft.com/office/drawing/2014/main" id="{00B63E55-1A5A-436C-BED8-A88432B409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6386" y="4208291"/>
            <a:ext cx="3643966" cy="1821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232856"/>
      </p:ext>
    </p:extLst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1C505F6-68B9-4086-B3CC-644F6C9D61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184" y="214746"/>
            <a:ext cx="10018713" cy="685800"/>
          </a:xfrm>
        </p:spPr>
        <p:txBody>
          <a:bodyPr>
            <a:normAutofit/>
          </a:bodyPr>
          <a:lstStyle/>
          <a:p>
            <a:r>
              <a:rPr lang="id-ID" dirty="0">
                <a:solidFill>
                  <a:srgbClr val="FF0000"/>
                </a:solidFill>
              </a:rPr>
              <a:t>WHATS APP GROUP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50F6CA6F-C355-4E25-B1B2-2F5EAACD987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634210" y="1108363"/>
            <a:ext cx="10363826" cy="531321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id-ID" sz="3200" b="1" dirty="0"/>
              <a:t>Kelebihan WAG;</a:t>
            </a:r>
          </a:p>
          <a:p>
            <a:r>
              <a:rPr lang="en-US" sz="3200" b="1" dirty="0"/>
              <a:t>Cara </a:t>
            </a:r>
            <a:r>
              <a:rPr lang="en-US" sz="3200" b="1" dirty="0" err="1"/>
              <a:t>Penggunaannya</a:t>
            </a:r>
            <a:r>
              <a:rPr lang="en-US" sz="3200" b="1" dirty="0"/>
              <a:t> </a:t>
            </a:r>
            <a:r>
              <a:rPr lang="en-US" sz="3200" b="1" dirty="0" err="1"/>
              <a:t>Mudah</a:t>
            </a:r>
            <a:r>
              <a:rPr lang="en-US" sz="3200" b="1" dirty="0"/>
              <a:t>. WhatsApp </a:t>
            </a:r>
            <a:r>
              <a:rPr lang="en-US" sz="3200" b="1" dirty="0" err="1"/>
              <a:t>mudah</a:t>
            </a:r>
            <a:r>
              <a:rPr lang="en-US" sz="3200" b="1" dirty="0"/>
              <a:t> </a:t>
            </a:r>
            <a:r>
              <a:rPr lang="en-US" sz="3200" b="1" dirty="0" err="1"/>
              <a:t>digunakan</a:t>
            </a:r>
            <a:r>
              <a:rPr lang="en-US" sz="3200" b="1" dirty="0"/>
              <a:t> </a:t>
            </a:r>
            <a:r>
              <a:rPr lang="en-US" sz="3200" b="1" dirty="0" err="1"/>
              <a:t>bagi</a:t>
            </a:r>
            <a:r>
              <a:rPr lang="en-US" sz="3200" b="1" dirty="0"/>
              <a:t> </a:t>
            </a:r>
            <a:r>
              <a:rPr lang="en-US" sz="3200" b="1" dirty="0" err="1"/>
              <a:t>pengguna</a:t>
            </a:r>
            <a:r>
              <a:rPr lang="en-US" sz="3200" b="1" dirty="0"/>
              <a:t> </a:t>
            </a:r>
            <a:r>
              <a:rPr lang="en-US" sz="3200" b="1" dirty="0" err="1"/>
              <a:t>baru</a:t>
            </a:r>
            <a:r>
              <a:rPr lang="en-US" sz="3200" b="1" dirty="0"/>
              <a:t> </a:t>
            </a:r>
            <a:r>
              <a:rPr lang="en-US" sz="3200" b="1" dirty="0" err="1"/>
              <a:t>sekalipun</a:t>
            </a:r>
            <a:r>
              <a:rPr lang="en-US" sz="3200" b="1" dirty="0"/>
              <a:t>. ... </a:t>
            </a:r>
          </a:p>
          <a:p>
            <a:r>
              <a:rPr lang="en-US" sz="3200" b="1" dirty="0" err="1"/>
              <a:t>Nomor</a:t>
            </a:r>
            <a:r>
              <a:rPr lang="en-US" sz="3200" b="1" dirty="0"/>
              <a:t> </a:t>
            </a:r>
            <a:r>
              <a:rPr lang="en-US" sz="3200" b="1" dirty="0" err="1"/>
              <a:t>Telepon</a:t>
            </a:r>
            <a:r>
              <a:rPr lang="en-US" sz="3200" b="1" dirty="0"/>
              <a:t> </a:t>
            </a:r>
            <a:r>
              <a:rPr lang="en-US" sz="3200" b="1" dirty="0" err="1"/>
              <a:t>Tersinkron</a:t>
            </a:r>
            <a:r>
              <a:rPr lang="en-US" sz="3200" b="1" dirty="0"/>
              <a:t> </a:t>
            </a:r>
            <a:r>
              <a:rPr lang="en-US" sz="3200" b="1" dirty="0" err="1"/>
              <a:t>Secara</a:t>
            </a:r>
            <a:r>
              <a:rPr lang="en-US" sz="3200" b="1" dirty="0"/>
              <a:t> </a:t>
            </a:r>
            <a:r>
              <a:rPr lang="en-US" sz="3200" b="1" dirty="0" err="1"/>
              <a:t>Otomatis</a:t>
            </a:r>
            <a:r>
              <a:rPr lang="en-US" sz="3200" b="1" dirty="0"/>
              <a:t>. ... </a:t>
            </a:r>
          </a:p>
          <a:p>
            <a:r>
              <a:rPr lang="en-US" sz="3200" b="1" dirty="0" err="1"/>
              <a:t>Bisa</a:t>
            </a:r>
            <a:r>
              <a:rPr lang="en-US" sz="3200" b="1" dirty="0"/>
              <a:t> Backup Chat/</a:t>
            </a:r>
            <a:r>
              <a:rPr lang="en-US" sz="3200" b="1" dirty="0" err="1"/>
              <a:t>Obrolan</a:t>
            </a:r>
            <a:r>
              <a:rPr lang="en-US" sz="3200" b="1" dirty="0"/>
              <a:t>. ... </a:t>
            </a:r>
          </a:p>
          <a:p>
            <a:r>
              <a:rPr lang="en-US" sz="3200" b="1" dirty="0" err="1"/>
              <a:t>Menggunakan</a:t>
            </a:r>
            <a:r>
              <a:rPr lang="en-US" sz="3200" b="1" dirty="0"/>
              <a:t> </a:t>
            </a:r>
            <a:r>
              <a:rPr lang="en-US" sz="3200" b="1" dirty="0" err="1"/>
              <a:t>Koneksi</a:t>
            </a:r>
            <a:r>
              <a:rPr lang="en-US" sz="3200" b="1" dirty="0"/>
              <a:t> Internet. ... </a:t>
            </a:r>
          </a:p>
          <a:p>
            <a:r>
              <a:rPr lang="en-US" sz="3200" b="1" dirty="0" err="1"/>
              <a:t>Dapat</a:t>
            </a:r>
            <a:r>
              <a:rPr lang="en-US" sz="3200" b="1" dirty="0"/>
              <a:t> </a:t>
            </a:r>
            <a:r>
              <a:rPr lang="en-US" sz="3200" b="1" dirty="0" err="1"/>
              <a:t>Membatalkan</a:t>
            </a:r>
            <a:r>
              <a:rPr lang="en-US" sz="3200" b="1" dirty="0"/>
              <a:t> </a:t>
            </a:r>
            <a:r>
              <a:rPr lang="en-US" sz="3200" b="1" dirty="0" err="1"/>
              <a:t>Pengiriman</a:t>
            </a:r>
            <a:r>
              <a:rPr lang="en-US" sz="3200" b="1" dirty="0"/>
              <a:t> </a:t>
            </a:r>
            <a:r>
              <a:rPr lang="en-US" sz="3200" b="1" dirty="0" err="1"/>
              <a:t>Pesan</a:t>
            </a:r>
            <a:r>
              <a:rPr lang="en-US" sz="3200" b="1" dirty="0"/>
              <a:t>. ... </a:t>
            </a:r>
          </a:p>
          <a:p>
            <a:r>
              <a:rPr lang="en-US" sz="3200" b="1" dirty="0" err="1"/>
              <a:t>Informasi</a:t>
            </a:r>
            <a:r>
              <a:rPr lang="en-US" sz="3200" b="1" dirty="0"/>
              <a:t> </a:t>
            </a:r>
            <a:r>
              <a:rPr lang="en-US" sz="3200" b="1" dirty="0" err="1"/>
              <a:t>Pribadi</a:t>
            </a:r>
            <a:r>
              <a:rPr lang="en-US" sz="3200" b="1" dirty="0"/>
              <a:t> </a:t>
            </a:r>
            <a:r>
              <a:rPr lang="en-US" sz="3200" b="1" dirty="0" err="1"/>
              <a:t>dapat</a:t>
            </a:r>
            <a:r>
              <a:rPr lang="en-US" sz="3200" b="1" dirty="0"/>
              <a:t> </a:t>
            </a:r>
            <a:r>
              <a:rPr lang="en-US" sz="3200" b="1" dirty="0" err="1"/>
              <a:t>Disembunyikan</a:t>
            </a:r>
            <a:r>
              <a:rPr lang="en-US" sz="3200" b="1" dirty="0"/>
              <a:t>.</a:t>
            </a:r>
          </a:p>
          <a:p>
            <a:pPr marL="0" indent="0">
              <a:buNone/>
            </a:pPr>
            <a:endParaRPr lang="id-ID" sz="3200" b="1" dirty="0"/>
          </a:p>
          <a:p>
            <a:pPr marL="0" indent="0">
              <a:buNone/>
            </a:pPr>
            <a:r>
              <a:rPr lang="id-ID" sz="3200" b="1" dirty="0"/>
              <a:t>Kelemahan WAG ;</a:t>
            </a:r>
          </a:p>
          <a:p>
            <a:r>
              <a:rPr lang="sv-SE" sz="2900" b="1" dirty="0"/>
              <a:t>Bisa Diretas Hanya dengan Kirim Video</a:t>
            </a:r>
          </a:p>
          <a:p>
            <a:r>
              <a:rPr lang="sv-SE" sz="2900" b="1" dirty="0"/>
              <a:t>Hacker Bisa Meretas Akun WhatsApp Lewat GIF</a:t>
            </a:r>
          </a:p>
          <a:p>
            <a:r>
              <a:rPr lang="en-US" sz="2900" b="1" dirty="0" err="1"/>
              <a:t>Jangan</a:t>
            </a:r>
            <a:r>
              <a:rPr lang="en-US" sz="2900" b="1" dirty="0"/>
              <a:t> Back Up </a:t>
            </a:r>
            <a:r>
              <a:rPr lang="en-US" sz="2900" b="1" dirty="0" err="1"/>
              <a:t>Pesan</a:t>
            </a:r>
            <a:r>
              <a:rPr lang="en-US" sz="2900" b="1" dirty="0"/>
              <a:t> WhatsApp di Cloud</a:t>
            </a:r>
          </a:p>
          <a:p>
            <a:r>
              <a:rPr lang="en-US" sz="2900" b="1" dirty="0"/>
              <a:t>Isi </a:t>
            </a:r>
            <a:r>
              <a:rPr lang="en-US" sz="2900" b="1" dirty="0" err="1"/>
              <a:t>Pesan</a:t>
            </a:r>
            <a:r>
              <a:rPr lang="en-US" sz="2900" b="1" dirty="0"/>
              <a:t> WhatsApp </a:t>
            </a:r>
            <a:r>
              <a:rPr lang="en-US" sz="2900" b="1" dirty="0" err="1"/>
              <a:t>Bisa</a:t>
            </a:r>
            <a:r>
              <a:rPr lang="en-US" sz="2900" b="1" dirty="0"/>
              <a:t> </a:t>
            </a:r>
            <a:r>
              <a:rPr lang="en-US" sz="2900" b="1" dirty="0" err="1"/>
              <a:t>Dimanipulasi</a:t>
            </a:r>
            <a:r>
              <a:rPr lang="en-US" sz="2900" b="1" dirty="0"/>
              <a:t> Hacker </a:t>
            </a:r>
            <a:r>
              <a:rPr lang="en-US" sz="2900" b="1" dirty="0" err="1"/>
              <a:t>Jahat</a:t>
            </a:r>
            <a:endParaRPr lang="en-US" sz="2900" b="1" dirty="0"/>
          </a:p>
          <a:p>
            <a:endParaRPr lang="en-US" dirty="0"/>
          </a:p>
        </p:txBody>
      </p:sp>
      <p:pic>
        <p:nvPicPr>
          <p:cNvPr id="6" name="Gambar 5">
            <a:extLst>
              <a:ext uri="{FF2B5EF4-FFF2-40B4-BE49-F238E27FC236}">
                <a16:creationId xmlns:a16="http://schemas.microsoft.com/office/drawing/2014/main" id="{BBD72AC9-27BA-4096-B8EF-D24C9D1A66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744" y="2786743"/>
            <a:ext cx="4598292" cy="2587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1751672"/>
      </p:ext>
    </p:extLst>
  </p:cSld>
  <p:clrMapOvr>
    <a:masterClrMapping/>
  </p:clrMapOvr>
  <p:transition spd="slow">
    <p:randomBar dir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687DE732-EC5E-4F25-826B-60D6C0AF6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5875" y="325582"/>
            <a:ext cx="10018713" cy="741218"/>
          </a:xfrm>
        </p:spPr>
        <p:txBody>
          <a:bodyPr/>
          <a:lstStyle/>
          <a:p>
            <a:r>
              <a:rPr lang="id-ID" dirty="0">
                <a:solidFill>
                  <a:srgbClr val="00CC00"/>
                </a:solidFill>
              </a:rPr>
              <a:t>ZOOM</a:t>
            </a:r>
            <a:endParaRPr lang="en-US" dirty="0">
              <a:solidFill>
                <a:srgbClr val="00CC00"/>
              </a:solidFill>
            </a:endParaRPr>
          </a:p>
        </p:txBody>
      </p:sp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6D9F705C-D002-4EC1-BFFC-201646E8F6E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525875" y="2569029"/>
            <a:ext cx="10363826" cy="3963389"/>
          </a:xfrm>
        </p:spPr>
        <p:txBody>
          <a:bodyPr>
            <a:normAutofit fontScale="85000" lnSpcReduction="10000"/>
          </a:bodyPr>
          <a:lstStyle/>
          <a:p>
            <a:r>
              <a:rPr lang="en-US" sz="2600" dirty="0"/>
              <a:t>Zoom </a:t>
            </a:r>
            <a:r>
              <a:rPr lang="en-US" sz="2600" dirty="0" err="1"/>
              <a:t>bisa</a:t>
            </a:r>
            <a:r>
              <a:rPr lang="en-US" sz="2600" dirty="0"/>
              <a:t> </a:t>
            </a:r>
            <a:r>
              <a:rPr lang="en-US" sz="2600" dirty="0" err="1"/>
              <a:t>digunakan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gratis, </a:t>
            </a:r>
            <a:r>
              <a:rPr lang="en-US" sz="2600" dirty="0" err="1"/>
              <a:t>tapi</a:t>
            </a:r>
            <a:r>
              <a:rPr lang="en-US" sz="2600" dirty="0"/>
              <a:t> </a:t>
            </a:r>
            <a:r>
              <a:rPr lang="en-US" sz="2600" dirty="0" err="1"/>
              <a:t>durasi</a:t>
            </a:r>
            <a:r>
              <a:rPr lang="en-US" sz="2600" dirty="0"/>
              <a:t> video conferencing </a:t>
            </a:r>
            <a:r>
              <a:rPr lang="en-US" sz="2600" dirty="0" err="1"/>
              <a:t>dibatasi</a:t>
            </a:r>
            <a:r>
              <a:rPr lang="en-US" sz="2600" dirty="0"/>
              <a:t> </a:t>
            </a:r>
            <a:r>
              <a:rPr lang="en-US" sz="2600" dirty="0" err="1"/>
              <a:t>hanya</a:t>
            </a:r>
            <a:r>
              <a:rPr lang="en-US" sz="2600" dirty="0"/>
              <a:t> 40 </a:t>
            </a:r>
            <a:r>
              <a:rPr lang="en-US" sz="2600" dirty="0" err="1"/>
              <a:t>menit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jumlah</a:t>
            </a:r>
            <a:r>
              <a:rPr lang="en-US" sz="2600" dirty="0"/>
              <a:t> </a:t>
            </a:r>
            <a:r>
              <a:rPr lang="en-US" sz="2600" dirty="0" err="1"/>
              <a:t>partisipan</a:t>
            </a:r>
            <a:r>
              <a:rPr lang="en-US" sz="2600" dirty="0"/>
              <a:t> </a:t>
            </a:r>
            <a:r>
              <a:rPr lang="en-US" sz="2600" dirty="0" err="1"/>
              <a:t>satu</a:t>
            </a:r>
            <a:r>
              <a:rPr lang="en-US" sz="2600" dirty="0"/>
              <a:t> </a:t>
            </a:r>
            <a:r>
              <a:rPr lang="en-US" sz="2600" dirty="0" err="1"/>
              <a:t>sesi</a:t>
            </a:r>
            <a:r>
              <a:rPr lang="en-US" sz="2600" dirty="0"/>
              <a:t> </a:t>
            </a:r>
            <a:r>
              <a:rPr lang="en-US" sz="2600" dirty="0" err="1"/>
              <a:t>maksimal</a:t>
            </a:r>
            <a:r>
              <a:rPr lang="en-US" sz="2600" dirty="0"/>
              <a:t> 100 orang</a:t>
            </a:r>
            <a:r>
              <a:rPr lang="id-ID" sz="2600" dirty="0"/>
              <a:t>.</a:t>
            </a:r>
          </a:p>
          <a:p>
            <a:r>
              <a:rPr lang="en-US" sz="2600" dirty="0" err="1"/>
              <a:t>Mengapa</a:t>
            </a:r>
            <a:r>
              <a:rPr lang="en-US" sz="2600" dirty="0"/>
              <a:t> Zoom </a:t>
            </a:r>
            <a:r>
              <a:rPr lang="en-US" sz="2600" dirty="0" err="1"/>
              <a:t>populer</a:t>
            </a:r>
            <a:r>
              <a:rPr lang="en-US" sz="2600" dirty="0"/>
              <a:t>? </a:t>
            </a:r>
            <a:r>
              <a:rPr lang="en-US" sz="2600" dirty="0" err="1"/>
              <a:t>Menurut</a:t>
            </a:r>
            <a:r>
              <a:rPr lang="en-US" sz="2600" dirty="0"/>
              <a:t> </a:t>
            </a:r>
            <a:r>
              <a:rPr lang="en-US" sz="2600" dirty="0" err="1"/>
              <a:t>keterangan</a:t>
            </a:r>
            <a:r>
              <a:rPr lang="en-US" sz="2600" dirty="0"/>
              <a:t> yang </a:t>
            </a:r>
            <a:r>
              <a:rPr lang="en-US" sz="2600" dirty="0" err="1"/>
              <a:t>dihimpun</a:t>
            </a:r>
            <a:r>
              <a:rPr lang="en-US" sz="2600" dirty="0"/>
              <a:t> </a:t>
            </a:r>
            <a:r>
              <a:rPr lang="en-US" sz="2600" dirty="0" err="1"/>
              <a:t>KompasTekno</a:t>
            </a:r>
            <a:r>
              <a:rPr lang="en-US" sz="2600" dirty="0"/>
              <a:t> </a:t>
            </a:r>
            <a:r>
              <a:rPr lang="en-US" sz="2600" dirty="0" err="1"/>
              <a:t>dari</a:t>
            </a:r>
            <a:r>
              <a:rPr lang="en-US" sz="2600" dirty="0"/>
              <a:t> CNBC, </a:t>
            </a:r>
            <a:r>
              <a:rPr lang="en-US" sz="2600" dirty="0" err="1"/>
              <a:t>Selasa</a:t>
            </a:r>
            <a:r>
              <a:rPr lang="en-US" sz="2600" dirty="0"/>
              <a:t> (24/3/2020), Zoom </a:t>
            </a:r>
            <a:r>
              <a:rPr lang="en-US" sz="2600" dirty="0" err="1"/>
              <a:t>dikenal</a:t>
            </a:r>
            <a:r>
              <a:rPr lang="en-US" sz="2600" dirty="0"/>
              <a:t> </a:t>
            </a:r>
            <a:r>
              <a:rPr lang="en-US" sz="2600" dirty="0" err="1"/>
              <a:t>andal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jarang</a:t>
            </a:r>
            <a:r>
              <a:rPr lang="en-US" sz="2600" dirty="0"/>
              <a:t> down. "</a:t>
            </a:r>
            <a:r>
              <a:rPr lang="en-US" sz="2600" dirty="0" err="1"/>
              <a:t>Kegunaan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</a:t>
            </a:r>
            <a:r>
              <a:rPr lang="en-US" sz="2600" dirty="0" err="1"/>
              <a:t>keandalan</a:t>
            </a:r>
            <a:r>
              <a:rPr lang="en-US" sz="2600" dirty="0"/>
              <a:t> Zoom </a:t>
            </a:r>
            <a:r>
              <a:rPr lang="en-US" sz="2600" dirty="0" err="1"/>
              <a:t>adalah</a:t>
            </a:r>
            <a:r>
              <a:rPr lang="en-US" sz="2600" dirty="0"/>
              <a:t> </a:t>
            </a:r>
            <a:r>
              <a:rPr lang="en-US" sz="2600" dirty="0" err="1"/>
              <a:t>penyebab</a:t>
            </a:r>
            <a:r>
              <a:rPr lang="en-US" sz="2600" dirty="0"/>
              <a:t> di </a:t>
            </a:r>
            <a:r>
              <a:rPr lang="en-US" sz="2600" dirty="0" err="1"/>
              <a:t>balik</a:t>
            </a:r>
            <a:r>
              <a:rPr lang="en-US" sz="2600" dirty="0"/>
              <a:t> </a:t>
            </a:r>
            <a:r>
              <a:rPr lang="en-US" sz="2600" dirty="0" err="1"/>
              <a:t>angka</a:t>
            </a:r>
            <a:r>
              <a:rPr lang="en-US" sz="2600" dirty="0"/>
              <a:t> </a:t>
            </a:r>
            <a:r>
              <a:rPr lang="en-US" sz="2600" dirty="0" err="1"/>
              <a:t>adopsinya</a:t>
            </a:r>
            <a:r>
              <a:rPr lang="en-US" sz="2600" dirty="0"/>
              <a:t> yang </a:t>
            </a:r>
            <a:r>
              <a:rPr lang="en-US" sz="2600" dirty="0" err="1"/>
              <a:t>sangat</a:t>
            </a:r>
            <a:r>
              <a:rPr lang="en-US" sz="2600" dirty="0"/>
              <a:t> </a:t>
            </a:r>
            <a:r>
              <a:rPr lang="en-US" sz="2600" dirty="0" err="1"/>
              <a:t>tinggi</a:t>
            </a:r>
            <a:r>
              <a:rPr lang="en-US" sz="2600" dirty="0"/>
              <a:t>," </a:t>
            </a:r>
            <a:r>
              <a:rPr lang="en-US" sz="2600" dirty="0" err="1"/>
              <a:t>ujar</a:t>
            </a:r>
            <a:r>
              <a:rPr lang="en-US" sz="2600" dirty="0"/>
              <a:t> CFO Zoom Kelly </a:t>
            </a:r>
            <a:r>
              <a:rPr lang="en-US" sz="2600" dirty="0" err="1"/>
              <a:t>Steckelberg</a:t>
            </a:r>
            <a:r>
              <a:rPr lang="en-US" sz="2600" dirty="0"/>
              <a:t>. </a:t>
            </a:r>
            <a:r>
              <a:rPr lang="en-US" sz="2600" dirty="0" err="1"/>
              <a:t>Aplikasi</a:t>
            </a:r>
            <a:r>
              <a:rPr lang="en-US" sz="2600" dirty="0"/>
              <a:t> </a:t>
            </a:r>
            <a:r>
              <a:rPr lang="en-US" sz="2600" dirty="0" err="1"/>
              <a:t>ini</a:t>
            </a:r>
            <a:r>
              <a:rPr lang="en-US" sz="2600" dirty="0"/>
              <a:t> juga </a:t>
            </a:r>
            <a:r>
              <a:rPr lang="en-US" sz="2600" dirty="0" err="1"/>
              <a:t>menghasilkan</a:t>
            </a:r>
            <a:r>
              <a:rPr lang="en-US" sz="2600" dirty="0"/>
              <a:t> latency yang </a:t>
            </a:r>
            <a:r>
              <a:rPr lang="en-US" sz="2600" dirty="0" err="1"/>
              <a:t>rendah</a:t>
            </a:r>
            <a:r>
              <a:rPr lang="en-US" sz="2600" dirty="0"/>
              <a:t> </a:t>
            </a:r>
            <a:r>
              <a:rPr lang="en-US" sz="2600" dirty="0" err="1"/>
              <a:t>sehingga</a:t>
            </a:r>
            <a:r>
              <a:rPr lang="en-US" sz="2600" dirty="0"/>
              <a:t> </a:t>
            </a:r>
            <a:r>
              <a:rPr lang="en-US" sz="2600" dirty="0" err="1"/>
              <a:t>relatif</a:t>
            </a:r>
            <a:r>
              <a:rPr lang="en-US" sz="2600" dirty="0"/>
              <a:t> </a:t>
            </a:r>
            <a:r>
              <a:rPr lang="en-US" sz="2600" dirty="0" err="1"/>
              <a:t>tak</a:t>
            </a:r>
            <a:r>
              <a:rPr lang="en-US" sz="2600" dirty="0"/>
              <a:t> </a:t>
            </a:r>
            <a:r>
              <a:rPr lang="en-US" sz="2600" dirty="0" err="1"/>
              <a:t>terganggu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</a:t>
            </a:r>
            <a:r>
              <a:rPr lang="en-US" sz="2600" dirty="0" err="1"/>
              <a:t>jeda</a:t>
            </a:r>
            <a:r>
              <a:rPr lang="en-US" sz="2600" dirty="0"/>
              <a:t> </a:t>
            </a:r>
            <a:r>
              <a:rPr lang="en-US" sz="2600" dirty="0" err="1"/>
              <a:t>pembicaraan</a:t>
            </a:r>
            <a:r>
              <a:rPr lang="en-US" sz="2600" dirty="0"/>
              <a:t>, </a:t>
            </a:r>
            <a:r>
              <a:rPr lang="en-US" sz="2600" dirty="0" err="1"/>
              <a:t>serta</a:t>
            </a:r>
            <a:r>
              <a:rPr lang="en-US" sz="2600" dirty="0"/>
              <a:t> </a:t>
            </a:r>
            <a:r>
              <a:rPr lang="en-US" sz="2600" dirty="0" err="1"/>
              <a:t>bisa</a:t>
            </a:r>
            <a:r>
              <a:rPr lang="en-US" sz="2600" dirty="0"/>
              <a:t> </a:t>
            </a:r>
            <a:r>
              <a:rPr lang="en-US" sz="2600" dirty="0" err="1"/>
              <a:t>mempertahankan</a:t>
            </a:r>
            <a:r>
              <a:rPr lang="en-US" sz="2600" dirty="0"/>
              <a:t> </a:t>
            </a:r>
            <a:r>
              <a:rPr lang="en-US" sz="2600" dirty="0" err="1"/>
              <a:t>kualitas</a:t>
            </a:r>
            <a:r>
              <a:rPr lang="en-US" sz="2600" dirty="0"/>
              <a:t> video </a:t>
            </a:r>
            <a:r>
              <a:rPr lang="en-US" sz="2600" dirty="0" err="1"/>
              <a:t>dan</a:t>
            </a:r>
            <a:r>
              <a:rPr lang="en-US" sz="2600" dirty="0"/>
              <a:t> audio </a:t>
            </a:r>
            <a:r>
              <a:rPr lang="en-US" sz="2600" dirty="0" err="1"/>
              <a:t>meski</a:t>
            </a:r>
            <a:r>
              <a:rPr lang="en-US" sz="2600" dirty="0"/>
              <a:t> </a:t>
            </a:r>
            <a:r>
              <a:rPr lang="en-US" sz="2600" dirty="0" err="1"/>
              <a:t>koneksi</a:t>
            </a:r>
            <a:r>
              <a:rPr lang="en-US" sz="2600" dirty="0"/>
              <a:t> internet </a:t>
            </a:r>
            <a:r>
              <a:rPr lang="en-US" sz="2600" dirty="0" err="1"/>
              <a:t>tidak</a:t>
            </a:r>
            <a:r>
              <a:rPr lang="en-US" sz="2600" dirty="0"/>
              <a:t> </a:t>
            </a:r>
            <a:r>
              <a:rPr lang="en-US" sz="2600" dirty="0" err="1"/>
              <a:t>stabil</a:t>
            </a:r>
            <a:r>
              <a:rPr lang="en-US" sz="2600" dirty="0"/>
              <a:t>. </a:t>
            </a:r>
            <a:br>
              <a:rPr lang="en-US" sz="2600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5" name="Gambar 4">
            <a:extLst>
              <a:ext uri="{FF2B5EF4-FFF2-40B4-BE49-F238E27FC236}">
                <a16:creationId xmlns:a16="http://schemas.microsoft.com/office/drawing/2014/main" id="{55EBB8C8-8722-487E-B7F6-45C3679D4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014961" cy="1811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076607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Faset">
  <a:themeElements>
    <a:clrScheme name="Fas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TM02900688[[fn=Faset]]</Template>
  <TotalTime>88</TotalTime>
  <Words>426</Words>
  <Application>Microsoft Office PowerPoint</Application>
  <PresentationFormat>Layar Lebar</PresentationFormat>
  <Paragraphs>110</Paragraphs>
  <Slides>17</Slides>
  <Notes>0</Notes>
  <HiddenSlides>0</HiddenSlides>
  <MMClips>0</MMClips>
  <ScaleCrop>false</ScaleCrop>
  <HeadingPairs>
    <vt:vector size="6" baseType="variant">
      <vt:variant>
        <vt:lpstr>Font Dipakai</vt:lpstr>
      </vt:variant>
      <vt:variant>
        <vt:i4>6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17</vt:i4>
      </vt:variant>
    </vt:vector>
  </HeadingPairs>
  <TitlesOfParts>
    <vt:vector size="24" baseType="lpstr">
      <vt:lpstr>Arial</vt:lpstr>
      <vt:lpstr>Cooper Black</vt:lpstr>
      <vt:lpstr>Forte</vt:lpstr>
      <vt:lpstr>Trebuchet MS</vt:lpstr>
      <vt:lpstr>Wingdings</vt:lpstr>
      <vt:lpstr>Wingdings 3</vt:lpstr>
      <vt:lpstr>Faset</vt:lpstr>
      <vt:lpstr>Presentasi PowerPoint</vt:lpstr>
      <vt:lpstr>BIODATA</vt:lpstr>
      <vt:lpstr>Presentasi PowerPoint</vt:lpstr>
      <vt:lpstr>Presentasi PowerPoint</vt:lpstr>
      <vt:lpstr>Presentasi PowerPoint</vt:lpstr>
      <vt:lpstr>MEDIA PERKULIAHAN DARING </vt:lpstr>
      <vt:lpstr>MEDIA PERKULIAHAN DARING</vt:lpstr>
      <vt:lpstr>WHATS APP GROUP</vt:lpstr>
      <vt:lpstr>ZOOM</vt:lpstr>
      <vt:lpstr>GOOGLE CLASSROOM</vt:lpstr>
      <vt:lpstr>GOOGLE MEET</vt:lpstr>
      <vt:lpstr>Microsoft Teams</vt:lpstr>
      <vt:lpstr>Kelebihan Cisco WebEx di antaranya: </vt:lpstr>
      <vt:lpstr>Lalu, yang mana yang kita pilih ???</vt:lpstr>
      <vt:lpstr>Semuanya di kembalikan kepada Bapak/Ibu Dosen.....</vt:lpstr>
      <vt:lpstr>Kita langsung Praktek  Ya Bapak/Ibu</vt:lpstr>
      <vt:lpstr>WARNING ...!!!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MEDIA PERKULIAHAN DARING</dc:title>
  <dc:creator>abank tarigan</dc:creator>
  <cp:lastModifiedBy>abank tarigan</cp:lastModifiedBy>
  <cp:revision>13</cp:revision>
  <dcterms:created xsi:type="dcterms:W3CDTF">2020-09-06T18:59:44Z</dcterms:created>
  <dcterms:modified xsi:type="dcterms:W3CDTF">2020-09-06T20:27:47Z</dcterms:modified>
</cp:coreProperties>
</file>